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ink/ink1.xml" ContentType="application/inkml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120"/>
  </p:notesMasterIdLst>
  <p:sldIdLst>
    <p:sldId id="256" r:id="rId6"/>
    <p:sldId id="420" r:id="rId7"/>
    <p:sldId id="421" r:id="rId8"/>
    <p:sldId id="424" r:id="rId9"/>
    <p:sldId id="428" r:id="rId10"/>
    <p:sldId id="429" r:id="rId11"/>
    <p:sldId id="431" r:id="rId12"/>
    <p:sldId id="433" r:id="rId13"/>
    <p:sldId id="434" r:id="rId14"/>
    <p:sldId id="435" r:id="rId15"/>
    <p:sldId id="436" r:id="rId16"/>
    <p:sldId id="437" r:id="rId17"/>
    <p:sldId id="438" r:id="rId18"/>
    <p:sldId id="439" r:id="rId19"/>
    <p:sldId id="568" r:id="rId20"/>
    <p:sldId id="569" r:id="rId21"/>
    <p:sldId id="571" r:id="rId22"/>
    <p:sldId id="440" r:id="rId23"/>
    <p:sldId id="441" r:id="rId24"/>
    <p:sldId id="442" r:id="rId25"/>
    <p:sldId id="443" r:id="rId26"/>
    <p:sldId id="444" r:id="rId27"/>
    <p:sldId id="445" r:id="rId28"/>
    <p:sldId id="446" r:id="rId29"/>
    <p:sldId id="447" r:id="rId30"/>
    <p:sldId id="448" r:id="rId31"/>
    <p:sldId id="450" r:id="rId32"/>
    <p:sldId id="449" r:id="rId33"/>
    <p:sldId id="451" r:id="rId34"/>
    <p:sldId id="452" r:id="rId35"/>
    <p:sldId id="453" r:id="rId36"/>
    <p:sldId id="454" r:id="rId37"/>
    <p:sldId id="456" r:id="rId38"/>
    <p:sldId id="457" r:id="rId39"/>
    <p:sldId id="458" r:id="rId40"/>
    <p:sldId id="459" r:id="rId41"/>
    <p:sldId id="460" r:id="rId42"/>
    <p:sldId id="461" r:id="rId43"/>
    <p:sldId id="462" r:id="rId44"/>
    <p:sldId id="463" r:id="rId45"/>
    <p:sldId id="464" r:id="rId46"/>
    <p:sldId id="465" r:id="rId47"/>
    <p:sldId id="466" r:id="rId48"/>
    <p:sldId id="467" r:id="rId49"/>
    <p:sldId id="470" r:id="rId50"/>
    <p:sldId id="469" r:id="rId51"/>
    <p:sldId id="468" r:id="rId52"/>
    <p:sldId id="473" r:id="rId53"/>
    <p:sldId id="472" r:id="rId54"/>
    <p:sldId id="471" r:id="rId55"/>
    <p:sldId id="475" r:id="rId56"/>
    <p:sldId id="476" r:id="rId57"/>
    <p:sldId id="474" r:id="rId58"/>
    <p:sldId id="478" r:id="rId59"/>
    <p:sldId id="477" r:id="rId60"/>
    <p:sldId id="570" r:id="rId61"/>
    <p:sldId id="484" r:id="rId62"/>
    <p:sldId id="486" r:id="rId63"/>
    <p:sldId id="490" r:id="rId64"/>
    <p:sldId id="489" r:id="rId65"/>
    <p:sldId id="488" r:id="rId66"/>
    <p:sldId id="494" r:id="rId67"/>
    <p:sldId id="493" r:id="rId68"/>
    <p:sldId id="492" r:id="rId69"/>
    <p:sldId id="491" r:id="rId70"/>
    <p:sldId id="496" r:id="rId71"/>
    <p:sldId id="495" r:id="rId72"/>
    <p:sldId id="499" r:id="rId73"/>
    <p:sldId id="498" r:id="rId74"/>
    <p:sldId id="501" r:id="rId75"/>
    <p:sldId id="505" r:id="rId76"/>
    <p:sldId id="504" r:id="rId77"/>
    <p:sldId id="506" r:id="rId78"/>
    <p:sldId id="508" r:id="rId79"/>
    <p:sldId id="511" r:id="rId80"/>
    <p:sldId id="509" r:id="rId81"/>
    <p:sldId id="510" r:id="rId82"/>
    <p:sldId id="512" r:id="rId83"/>
    <p:sldId id="513" r:id="rId84"/>
    <p:sldId id="514" r:id="rId85"/>
    <p:sldId id="515" r:id="rId86"/>
    <p:sldId id="517" r:id="rId87"/>
    <p:sldId id="516" r:id="rId88"/>
    <p:sldId id="521" r:id="rId89"/>
    <p:sldId id="520" r:id="rId90"/>
    <p:sldId id="519" r:id="rId91"/>
    <p:sldId id="518" r:id="rId92"/>
    <p:sldId id="525" r:id="rId93"/>
    <p:sldId id="522" r:id="rId94"/>
    <p:sldId id="527" r:id="rId95"/>
    <p:sldId id="528" r:id="rId96"/>
    <p:sldId id="526" r:id="rId97"/>
    <p:sldId id="532" r:id="rId98"/>
    <p:sldId id="531" r:id="rId99"/>
    <p:sldId id="530" r:id="rId100"/>
    <p:sldId id="529" r:id="rId101"/>
    <p:sldId id="537" r:id="rId102"/>
    <p:sldId id="536" r:id="rId103"/>
    <p:sldId id="534" r:id="rId104"/>
    <p:sldId id="533" r:id="rId105"/>
    <p:sldId id="543" r:id="rId106"/>
    <p:sldId id="547" r:id="rId107"/>
    <p:sldId id="546" r:id="rId108"/>
    <p:sldId id="548" r:id="rId109"/>
    <p:sldId id="554" r:id="rId110"/>
    <p:sldId id="553" r:id="rId111"/>
    <p:sldId id="552" r:id="rId112"/>
    <p:sldId id="560" r:id="rId113"/>
    <p:sldId id="559" r:id="rId114"/>
    <p:sldId id="558" r:id="rId115"/>
    <p:sldId id="563" r:id="rId116"/>
    <p:sldId id="561" r:id="rId117"/>
    <p:sldId id="564" r:id="rId118"/>
    <p:sldId id="567" r:id="rId1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0823CE-3813-44B7-A05B-B2D7F68C75A5}" v="1" dt="2023-09-08T16:19:54.1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tableStyles" Target="tableStyles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notesMaster" Target="notesMasters/notesMaster1.xml"/><Relationship Id="rId125" Type="http://schemas.microsoft.com/office/2016/11/relationships/changesInfo" Target="changesInfos/changesInfo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presProps" Target="presProps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a de Moura Medeiros" userId="e94de949-796e-4361-ab0d-17710b0b63f3" providerId="ADAL" clId="{411B7672-8F57-4AFE-A6E2-B3AB257EF866}"/>
    <pc:docChg chg="undo redo custSel addSld delSld modSld delMainMaster">
      <pc:chgData name="Carla de Moura Medeiros" userId="e94de949-796e-4361-ab0d-17710b0b63f3" providerId="ADAL" clId="{411B7672-8F57-4AFE-A6E2-B3AB257EF866}" dt="2023-03-24T17:11:37.788" v="589" actId="47"/>
      <pc:docMkLst>
        <pc:docMk/>
      </pc:docMkLst>
      <pc:sldChg chg="del">
        <pc:chgData name="Carla de Moura Medeiros" userId="e94de949-796e-4361-ab0d-17710b0b63f3" providerId="ADAL" clId="{411B7672-8F57-4AFE-A6E2-B3AB257EF866}" dt="2023-03-24T13:16:16.347" v="28" actId="47"/>
        <pc:sldMkLst>
          <pc:docMk/>
          <pc:sldMk cId="2683469316" sldId="309"/>
        </pc:sldMkLst>
      </pc:sldChg>
      <pc:sldChg chg="del">
        <pc:chgData name="Carla de Moura Medeiros" userId="e94de949-796e-4361-ab0d-17710b0b63f3" providerId="ADAL" clId="{411B7672-8F57-4AFE-A6E2-B3AB257EF866}" dt="2023-03-24T13:20:49.468" v="40" actId="47"/>
        <pc:sldMkLst>
          <pc:docMk/>
          <pc:sldMk cId="3626118379" sldId="310"/>
        </pc:sldMkLst>
      </pc:sldChg>
      <pc:sldChg chg="del">
        <pc:chgData name="Carla de Moura Medeiros" userId="e94de949-796e-4361-ab0d-17710b0b63f3" providerId="ADAL" clId="{411B7672-8F57-4AFE-A6E2-B3AB257EF866}" dt="2023-03-24T13:25:59.128" v="47" actId="47"/>
        <pc:sldMkLst>
          <pc:docMk/>
          <pc:sldMk cId="860901958" sldId="311"/>
        </pc:sldMkLst>
      </pc:sldChg>
      <pc:sldChg chg="del">
        <pc:chgData name="Carla de Moura Medeiros" userId="e94de949-796e-4361-ab0d-17710b0b63f3" providerId="ADAL" clId="{411B7672-8F57-4AFE-A6E2-B3AB257EF866}" dt="2023-03-24T13:26:01.469" v="48" actId="47"/>
        <pc:sldMkLst>
          <pc:docMk/>
          <pc:sldMk cId="3575033965" sldId="312"/>
        </pc:sldMkLst>
      </pc:sldChg>
      <pc:sldChg chg="del">
        <pc:chgData name="Carla de Moura Medeiros" userId="e94de949-796e-4361-ab0d-17710b0b63f3" providerId="ADAL" clId="{411B7672-8F57-4AFE-A6E2-B3AB257EF866}" dt="2023-03-24T13:26:36.141" v="54" actId="47"/>
        <pc:sldMkLst>
          <pc:docMk/>
          <pc:sldMk cId="2294273662" sldId="313"/>
        </pc:sldMkLst>
      </pc:sldChg>
      <pc:sldChg chg="addSp delSp modSp del">
        <pc:chgData name="Carla de Moura Medeiros" userId="e94de949-796e-4361-ab0d-17710b0b63f3" providerId="ADAL" clId="{411B7672-8F57-4AFE-A6E2-B3AB257EF866}" dt="2023-03-24T13:27:58.190" v="63" actId="47"/>
        <pc:sldMkLst>
          <pc:docMk/>
          <pc:sldMk cId="2731821813" sldId="314"/>
        </pc:sldMkLst>
        <pc:spChg chg="add del mod">
          <ac:chgData name="Carla de Moura Medeiros" userId="e94de949-796e-4361-ab0d-17710b0b63f3" providerId="ADAL" clId="{411B7672-8F57-4AFE-A6E2-B3AB257EF866}" dt="2023-03-24T13:26:57.649" v="58"/>
          <ac:spMkLst>
            <pc:docMk/>
            <pc:sldMk cId="2731821813" sldId="314"/>
            <ac:spMk id="5" creationId="{AF3D5243-9111-4769-A6D7-8E252241B382}"/>
          </ac:spMkLst>
        </pc:spChg>
        <pc:picChg chg="add del mod">
          <ac:chgData name="Carla de Moura Medeiros" userId="e94de949-796e-4361-ab0d-17710b0b63f3" providerId="ADAL" clId="{411B7672-8F57-4AFE-A6E2-B3AB257EF866}" dt="2023-03-24T13:26:57.649" v="58"/>
          <ac:picMkLst>
            <pc:docMk/>
            <pc:sldMk cId="2731821813" sldId="314"/>
            <ac:picMk id="6" creationId="{0C1D227B-2857-494B-88C1-8D6B73AFEF4A}"/>
          </ac:picMkLst>
        </pc:picChg>
      </pc:sldChg>
      <pc:sldChg chg="del">
        <pc:chgData name="Carla de Moura Medeiros" userId="e94de949-796e-4361-ab0d-17710b0b63f3" providerId="ADAL" clId="{411B7672-8F57-4AFE-A6E2-B3AB257EF866}" dt="2023-03-24T13:28:16.251" v="65" actId="47"/>
        <pc:sldMkLst>
          <pc:docMk/>
          <pc:sldMk cId="1407204235" sldId="315"/>
        </pc:sldMkLst>
      </pc:sldChg>
      <pc:sldChg chg="del">
        <pc:chgData name="Carla de Moura Medeiros" userId="e94de949-796e-4361-ab0d-17710b0b63f3" providerId="ADAL" clId="{411B7672-8F57-4AFE-A6E2-B3AB257EF866}" dt="2023-03-24T13:29:03.520" v="71" actId="47"/>
        <pc:sldMkLst>
          <pc:docMk/>
          <pc:sldMk cId="607822986" sldId="316"/>
        </pc:sldMkLst>
      </pc:sldChg>
      <pc:sldChg chg="del">
        <pc:chgData name="Carla de Moura Medeiros" userId="e94de949-796e-4361-ab0d-17710b0b63f3" providerId="ADAL" clId="{411B7672-8F57-4AFE-A6E2-B3AB257EF866}" dt="2023-03-24T13:29:21.546" v="74" actId="47"/>
        <pc:sldMkLst>
          <pc:docMk/>
          <pc:sldMk cId="3449567245" sldId="317"/>
        </pc:sldMkLst>
      </pc:sldChg>
      <pc:sldChg chg="del">
        <pc:chgData name="Carla de Moura Medeiros" userId="e94de949-796e-4361-ab0d-17710b0b63f3" providerId="ADAL" clId="{411B7672-8F57-4AFE-A6E2-B3AB257EF866}" dt="2023-03-24T13:29:48.556" v="78" actId="47"/>
        <pc:sldMkLst>
          <pc:docMk/>
          <pc:sldMk cId="433881581" sldId="318"/>
        </pc:sldMkLst>
      </pc:sldChg>
      <pc:sldChg chg="del">
        <pc:chgData name="Carla de Moura Medeiros" userId="e94de949-796e-4361-ab0d-17710b0b63f3" providerId="ADAL" clId="{411B7672-8F57-4AFE-A6E2-B3AB257EF866}" dt="2023-03-24T13:36:38.743" v="83" actId="47"/>
        <pc:sldMkLst>
          <pc:docMk/>
          <pc:sldMk cId="1063684267" sldId="319"/>
        </pc:sldMkLst>
      </pc:sldChg>
      <pc:sldChg chg="del">
        <pc:chgData name="Carla de Moura Medeiros" userId="e94de949-796e-4361-ab0d-17710b0b63f3" providerId="ADAL" clId="{411B7672-8F57-4AFE-A6E2-B3AB257EF866}" dt="2023-03-24T13:36:56.008" v="85" actId="47"/>
        <pc:sldMkLst>
          <pc:docMk/>
          <pc:sldMk cId="2876058705" sldId="320"/>
        </pc:sldMkLst>
      </pc:sldChg>
      <pc:sldChg chg="del">
        <pc:chgData name="Carla de Moura Medeiros" userId="e94de949-796e-4361-ab0d-17710b0b63f3" providerId="ADAL" clId="{411B7672-8F57-4AFE-A6E2-B3AB257EF866}" dt="2023-03-24T13:37:13.131" v="87" actId="47"/>
        <pc:sldMkLst>
          <pc:docMk/>
          <pc:sldMk cId="4171666219" sldId="321"/>
        </pc:sldMkLst>
      </pc:sldChg>
      <pc:sldChg chg="del">
        <pc:chgData name="Carla de Moura Medeiros" userId="e94de949-796e-4361-ab0d-17710b0b63f3" providerId="ADAL" clId="{411B7672-8F57-4AFE-A6E2-B3AB257EF866}" dt="2023-03-24T13:37:42.865" v="92" actId="47"/>
        <pc:sldMkLst>
          <pc:docMk/>
          <pc:sldMk cId="3220356507" sldId="322"/>
        </pc:sldMkLst>
      </pc:sldChg>
      <pc:sldChg chg="del">
        <pc:chgData name="Carla de Moura Medeiros" userId="e94de949-796e-4361-ab0d-17710b0b63f3" providerId="ADAL" clId="{411B7672-8F57-4AFE-A6E2-B3AB257EF866}" dt="2023-03-24T13:38:18.001" v="97" actId="47"/>
        <pc:sldMkLst>
          <pc:docMk/>
          <pc:sldMk cId="2513215679" sldId="323"/>
        </pc:sldMkLst>
      </pc:sldChg>
      <pc:sldChg chg="del">
        <pc:chgData name="Carla de Moura Medeiros" userId="e94de949-796e-4361-ab0d-17710b0b63f3" providerId="ADAL" clId="{411B7672-8F57-4AFE-A6E2-B3AB257EF866}" dt="2023-03-24T13:38:50.612" v="102" actId="47"/>
        <pc:sldMkLst>
          <pc:docMk/>
          <pc:sldMk cId="672887727" sldId="324"/>
        </pc:sldMkLst>
      </pc:sldChg>
      <pc:sldChg chg="del">
        <pc:chgData name="Carla de Moura Medeiros" userId="e94de949-796e-4361-ab0d-17710b0b63f3" providerId="ADAL" clId="{411B7672-8F57-4AFE-A6E2-B3AB257EF866}" dt="2023-03-24T13:39:18.807" v="104" actId="47"/>
        <pc:sldMkLst>
          <pc:docMk/>
          <pc:sldMk cId="3365974262" sldId="325"/>
        </pc:sldMkLst>
      </pc:sldChg>
      <pc:sldChg chg="del">
        <pc:chgData name="Carla de Moura Medeiros" userId="e94de949-796e-4361-ab0d-17710b0b63f3" providerId="ADAL" clId="{411B7672-8F57-4AFE-A6E2-B3AB257EF866}" dt="2023-03-24T13:39:29.034" v="106" actId="47"/>
        <pc:sldMkLst>
          <pc:docMk/>
          <pc:sldMk cId="404796783" sldId="326"/>
        </pc:sldMkLst>
      </pc:sldChg>
      <pc:sldChg chg="del">
        <pc:chgData name="Carla de Moura Medeiros" userId="e94de949-796e-4361-ab0d-17710b0b63f3" providerId="ADAL" clId="{411B7672-8F57-4AFE-A6E2-B3AB257EF866}" dt="2023-03-24T13:39:41.578" v="108" actId="47"/>
        <pc:sldMkLst>
          <pc:docMk/>
          <pc:sldMk cId="2027528490" sldId="327"/>
        </pc:sldMkLst>
      </pc:sldChg>
      <pc:sldChg chg="del">
        <pc:chgData name="Carla de Moura Medeiros" userId="e94de949-796e-4361-ab0d-17710b0b63f3" providerId="ADAL" clId="{411B7672-8F57-4AFE-A6E2-B3AB257EF866}" dt="2023-03-24T13:41:10.827" v="114" actId="47"/>
        <pc:sldMkLst>
          <pc:docMk/>
          <pc:sldMk cId="294788887" sldId="328"/>
        </pc:sldMkLst>
      </pc:sldChg>
      <pc:sldChg chg="modSp del mod">
        <pc:chgData name="Carla de Moura Medeiros" userId="e94de949-796e-4361-ab0d-17710b0b63f3" providerId="ADAL" clId="{411B7672-8F57-4AFE-A6E2-B3AB257EF866}" dt="2023-03-24T13:42:38.656" v="125" actId="47"/>
        <pc:sldMkLst>
          <pc:docMk/>
          <pc:sldMk cId="3957224990" sldId="329"/>
        </pc:sldMkLst>
        <pc:spChg chg="mod">
          <ac:chgData name="Carla de Moura Medeiros" userId="e94de949-796e-4361-ab0d-17710b0b63f3" providerId="ADAL" clId="{411B7672-8F57-4AFE-A6E2-B3AB257EF866}" dt="2023-03-24T13:42:28.747" v="123" actId="14100"/>
          <ac:spMkLst>
            <pc:docMk/>
            <pc:sldMk cId="3957224990" sldId="329"/>
            <ac:spMk id="2" creationId="{C4C0A63C-9016-79D0-5202-45EE4DA56E91}"/>
          </ac:spMkLst>
        </pc:spChg>
      </pc:sldChg>
      <pc:sldChg chg="modSp del">
        <pc:chgData name="Carla de Moura Medeiros" userId="e94de949-796e-4361-ab0d-17710b0b63f3" providerId="ADAL" clId="{411B7672-8F57-4AFE-A6E2-B3AB257EF866}" dt="2023-03-24T13:47:12.818" v="167" actId="47"/>
        <pc:sldMkLst>
          <pc:docMk/>
          <pc:sldMk cId="4275670815" sldId="330"/>
        </pc:sldMkLst>
        <pc:graphicFrameChg chg="mod">
          <ac:chgData name="Carla de Moura Medeiros" userId="e94de949-796e-4361-ab0d-17710b0b63f3" providerId="ADAL" clId="{411B7672-8F57-4AFE-A6E2-B3AB257EF866}" dt="2023-03-24T13:42:52.151" v="128"/>
          <ac:graphicFrameMkLst>
            <pc:docMk/>
            <pc:sldMk cId="4275670815" sldId="330"/>
            <ac:graphicFrameMk id="4" creationId="{E8D191B5-443E-425C-BB58-6DAE44DBDDD9}"/>
          </ac:graphicFrameMkLst>
        </pc:graphicFrameChg>
      </pc:sldChg>
      <pc:sldChg chg="del">
        <pc:chgData name="Carla de Moura Medeiros" userId="e94de949-796e-4361-ab0d-17710b0b63f3" providerId="ADAL" clId="{411B7672-8F57-4AFE-A6E2-B3AB257EF866}" dt="2023-03-24T13:47:53.208" v="173" actId="47"/>
        <pc:sldMkLst>
          <pc:docMk/>
          <pc:sldMk cId="29847738" sldId="331"/>
        </pc:sldMkLst>
      </pc:sldChg>
      <pc:sldChg chg="del">
        <pc:chgData name="Carla de Moura Medeiros" userId="e94de949-796e-4361-ab0d-17710b0b63f3" providerId="ADAL" clId="{411B7672-8F57-4AFE-A6E2-B3AB257EF866}" dt="2023-03-24T13:49:47.571" v="192" actId="47"/>
        <pc:sldMkLst>
          <pc:docMk/>
          <pc:sldMk cId="1422061849" sldId="332"/>
        </pc:sldMkLst>
      </pc:sldChg>
      <pc:sldChg chg="del">
        <pc:chgData name="Carla de Moura Medeiros" userId="e94de949-796e-4361-ab0d-17710b0b63f3" providerId="ADAL" clId="{411B7672-8F57-4AFE-A6E2-B3AB257EF866}" dt="2023-03-24T13:51:40.075" v="199" actId="47"/>
        <pc:sldMkLst>
          <pc:docMk/>
          <pc:sldMk cId="870876543" sldId="333"/>
        </pc:sldMkLst>
      </pc:sldChg>
      <pc:sldChg chg="del">
        <pc:chgData name="Carla de Moura Medeiros" userId="e94de949-796e-4361-ab0d-17710b0b63f3" providerId="ADAL" clId="{411B7672-8F57-4AFE-A6E2-B3AB257EF866}" dt="2023-03-24T13:52:26.874" v="208" actId="47"/>
        <pc:sldMkLst>
          <pc:docMk/>
          <pc:sldMk cId="1455554018" sldId="334"/>
        </pc:sldMkLst>
      </pc:sldChg>
      <pc:sldChg chg="del">
        <pc:chgData name="Carla de Moura Medeiros" userId="e94de949-796e-4361-ab0d-17710b0b63f3" providerId="ADAL" clId="{411B7672-8F57-4AFE-A6E2-B3AB257EF866}" dt="2023-03-24T13:52:54.194" v="212" actId="47"/>
        <pc:sldMkLst>
          <pc:docMk/>
          <pc:sldMk cId="2961474597" sldId="335"/>
        </pc:sldMkLst>
      </pc:sldChg>
      <pc:sldChg chg="del">
        <pc:chgData name="Carla de Moura Medeiros" userId="e94de949-796e-4361-ab0d-17710b0b63f3" providerId="ADAL" clId="{411B7672-8F57-4AFE-A6E2-B3AB257EF866}" dt="2023-03-24T14:02:03.930" v="214" actId="47"/>
        <pc:sldMkLst>
          <pc:docMk/>
          <pc:sldMk cId="3291784349" sldId="336"/>
        </pc:sldMkLst>
      </pc:sldChg>
      <pc:sldChg chg="del">
        <pc:chgData name="Carla de Moura Medeiros" userId="e94de949-796e-4361-ab0d-17710b0b63f3" providerId="ADAL" clId="{411B7672-8F57-4AFE-A6E2-B3AB257EF866}" dt="2023-03-24T14:02:15.515" v="216" actId="47"/>
        <pc:sldMkLst>
          <pc:docMk/>
          <pc:sldMk cId="1612632173" sldId="337"/>
        </pc:sldMkLst>
      </pc:sldChg>
      <pc:sldChg chg="del">
        <pc:chgData name="Carla de Moura Medeiros" userId="e94de949-796e-4361-ab0d-17710b0b63f3" providerId="ADAL" clId="{411B7672-8F57-4AFE-A6E2-B3AB257EF866}" dt="2023-03-24T14:03:06.006" v="227" actId="47"/>
        <pc:sldMkLst>
          <pc:docMk/>
          <pc:sldMk cId="2209760680" sldId="338"/>
        </pc:sldMkLst>
      </pc:sldChg>
      <pc:sldChg chg="modSp del mod">
        <pc:chgData name="Carla de Moura Medeiros" userId="e94de949-796e-4361-ab0d-17710b0b63f3" providerId="ADAL" clId="{411B7672-8F57-4AFE-A6E2-B3AB257EF866}" dt="2023-03-24T14:03:35.592" v="233" actId="47"/>
        <pc:sldMkLst>
          <pc:docMk/>
          <pc:sldMk cId="1578987118" sldId="339"/>
        </pc:sldMkLst>
        <pc:spChg chg="mod">
          <ac:chgData name="Carla de Moura Medeiros" userId="e94de949-796e-4361-ab0d-17710b0b63f3" providerId="ADAL" clId="{411B7672-8F57-4AFE-A6E2-B3AB257EF866}" dt="2023-03-24T14:03:12.397" v="229" actId="1076"/>
          <ac:spMkLst>
            <pc:docMk/>
            <pc:sldMk cId="1578987118" sldId="339"/>
            <ac:spMk id="2" creationId="{F3BABB03-5E8E-4BE7-9329-6FA5E620555A}"/>
          </ac:spMkLst>
        </pc:spChg>
      </pc:sldChg>
      <pc:sldChg chg="del">
        <pc:chgData name="Carla de Moura Medeiros" userId="e94de949-796e-4361-ab0d-17710b0b63f3" providerId="ADAL" clId="{411B7672-8F57-4AFE-A6E2-B3AB257EF866}" dt="2023-03-24T14:05:09.467" v="247" actId="47"/>
        <pc:sldMkLst>
          <pc:docMk/>
          <pc:sldMk cId="2043017772" sldId="340"/>
        </pc:sldMkLst>
      </pc:sldChg>
      <pc:sldChg chg="del">
        <pc:chgData name="Carla de Moura Medeiros" userId="e94de949-796e-4361-ab0d-17710b0b63f3" providerId="ADAL" clId="{411B7672-8F57-4AFE-A6E2-B3AB257EF866}" dt="2023-03-24T14:05:42.412" v="253" actId="47"/>
        <pc:sldMkLst>
          <pc:docMk/>
          <pc:sldMk cId="2988125922" sldId="341"/>
        </pc:sldMkLst>
      </pc:sldChg>
      <pc:sldChg chg="del">
        <pc:chgData name="Carla de Moura Medeiros" userId="e94de949-796e-4361-ab0d-17710b0b63f3" providerId="ADAL" clId="{411B7672-8F57-4AFE-A6E2-B3AB257EF866}" dt="2023-03-24T14:09:45.288" v="261" actId="47"/>
        <pc:sldMkLst>
          <pc:docMk/>
          <pc:sldMk cId="3126164101" sldId="342"/>
        </pc:sldMkLst>
      </pc:sldChg>
      <pc:sldChg chg="del">
        <pc:chgData name="Carla de Moura Medeiros" userId="e94de949-796e-4361-ab0d-17710b0b63f3" providerId="ADAL" clId="{411B7672-8F57-4AFE-A6E2-B3AB257EF866}" dt="2023-03-24T14:10:05.927" v="265" actId="47"/>
        <pc:sldMkLst>
          <pc:docMk/>
          <pc:sldMk cId="2055334978" sldId="343"/>
        </pc:sldMkLst>
      </pc:sldChg>
      <pc:sldChg chg="del">
        <pc:chgData name="Carla de Moura Medeiros" userId="e94de949-796e-4361-ab0d-17710b0b63f3" providerId="ADAL" clId="{411B7672-8F57-4AFE-A6E2-B3AB257EF866}" dt="2023-03-24T14:11:00.889" v="275" actId="47"/>
        <pc:sldMkLst>
          <pc:docMk/>
          <pc:sldMk cId="2863772055" sldId="344"/>
        </pc:sldMkLst>
      </pc:sldChg>
      <pc:sldChg chg="del">
        <pc:chgData name="Carla de Moura Medeiros" userId="e94de949-796e-4361-ab0d-17710b0b63f3" providerId="ADAL" clId="{411B7672-8F57-4AFE-A6E2-B3AB257EF866}" dt="2023-03-24T14:11:28.775" v="278" actId="47"/>
        <pc:sldMkLst>
          <pc:docMk/>
          <pc:sldMk cId="3212654297" sldId="345"/>
        </pc:sldMkLst>
      </pc:sldChg>
      <pc:sldChg chg="del">
        <pc:chgData name="Carla de Moura Medeiros" userId="e94de949-796e-4361-ab0d-17710b0b63f3" providerId="ADAL" clId="{411B7672-8F57-4AFE-A6E2-B3AB257EF866}" dt="2023-03-24T14:11:38.557" v="280" actId="47"/>
        <pc:sldMkLst>
          <pc:docMk/>
          <pc:sldMk cId="1027752718" sldId="346"/>
        </pc:sldMkLst>
      </pc:sldChg>
      <pc:sldChg chg="del">
        <pc:chgData name="Carla de Moura Medeiros" userId="e94de949-796e-4361-ab0d-17710b0b63f3" providerId="ADAL" clId="{411B7672-8F57-4AFE-A6E2-B3AB257EF866}" dt="2023-03-24T14:12:41.117" v="288" actId="47"/>
        <pc:sldMkLst>
          <pc:docMk/>
          <pc:sldMk cId="3998264488" sldId="347"/>
        </pc:sldMkLst>
      </pc:sldChg>
      <pc:sldChg chg="del">
        <pc:chgData name="Carla de Moura Medeiros" userId="e94de949-796e-4361-ab0d-17710b0b63f3" providerId="ADAL" clId="{411B7672-8F57-4AFE-A6E2-B3AB257EF866}" dt="2023-03-24T14:13:07.302" v="293" actId="47"/>
        <pc:sldMkLst>
          <pc:docMk/>
          <pc:sldMk cId="1839336956" sldId="348"/>
        </pc:sldMkLst>
      </pc:sldChg>
      <pc:sldChg chg="del">
        <pc:chgData name="Carla de Moura Medeiros" userId="e94de949-796e-4361-ab0d-17710b0b63f3" providerId="ADAL" clId="{411B7672-8F57-4AFE-A6E2-B3AB257EF866}" dt="2023-03-24T14:13:29.368" v="296" actId="47"/>
        <pc:sldMkLst>
          <pc:docMk/>
          <pc:sldMk cId="923895782" sldId="349"/>
        </pc:sldMkLst>
      </pc:sldChg>
      <pc:sldChg chg="del">
        <pc:chgData name="Carla de Moura Medeiros" userId="e94de949-796e-4361-ab0d-17710b0b63f3" providerId="ADAL" clId="{411B7672-8F57-4AFE-A6E2-B3AB257EF866}" dt="2023-03-24T14:15:18.244" v="301" actId="47"/>
        <pc:sldMkLst>
          <pc:docMk/>
          <pc:sldMk cId="1087422890" sldId="350"/>
        </pc:sldMkLst>
      </pc:sldChg>
      <pc:sldChg chg="del">
        <pc:chgData name="Carla de Moura Medeiros" userId="e94de949-796e-4361-ab0d-17710b0b63f3" providerId="ADAL" clId="{411B7672-8F57-4AFE-A6E2-B3AB257EF866}" dt="2023-03-24T14:17:24.243" v="309" actId="47"/>
        <pc:sldMkLst>
          <pc:docMk/>
          <pc:sldMk cId="3612457893" sldId="351"/>
        </pc:sldMkLst>
      </pc:sldChg>
      <pc:sldChg chg="del">
        <pc:chgData name="Carla de Moura Medeiros" userId="e94de949-796e-4361-ab0d-17710b0b63f3" providerId="ADAL" clId="{411B7672-8F57-4AFE-A6E2-B3AB257EF866}" dt="2023-03-24T14:22:44.935" v="322" actId="47"/>
        <pc:sldMkLst>
          <pc:docMk/>
          <pc:sldMk cId="967619535" sldId="352"/>
        </pc:sldMkLst>
      </pc:sldChg>
      <pc:sldChg chg="del">
        <pc:chgData name="Carla de Moura Medeiros" userId="e94de949-796e-4361-ab0d-17710b0b63f3" providerId="ADAL" clId="{411B7672-8F57-4AFE-A6E2-B3AB257EF866}" dt="2023-03-24T16:37:03.267" v="328" actId="47"/>
        <pc:sldMkLst>
          <pc:docMk/>
          <pc:sldMk cId="1830859362" sldId="353"/>
        </pc:sldMkLst>
      </pc:sldChg>
      <pc:sldChg chg="del">
        <pc:chgData name="Carla de Moura Medeiros" userId="e94de949-796e-4361-ab0d-17710b0b63f3" providerId="ADAL" clId="{411B7672-8F57-4AFE-A6E2-B3AB257EF866}" dt="2023-03-24T16:37:50.052" v="338" actId="47"/>
        <pc:sldMkLst>
          <pc:docMk/>
          <pc:sldMk cId="1847420195" sldId="354"/>
        </pc:sldMkLst>
      </pc:sldChg>
      <pc:sldChg chg="del">
        <pc:chgData name="Carla de Moura Medeiros" userId="e94de949-796e-4361-ab0d-17710b0b63f3" providerId="ADAL" clId="{411B7672-8F57-4AFE-A6E2-B3AB257EF866}" dt="2023-03-24T16:38:21.836" v="344" actId="47"/>
        <pc:sldMkLst>
          <pc:docMk/>
          <pc:sldMk cId="1529257461" sldId="355"/>
        </pc:sldMkLst>
      </pc:sldChg>
      <pc:sldChg chg="del">
        <pc:chgData name="Carla de Moura Medeiros" userId="e94de949-796e-4361-ab0d-17710b0b63f3" providerId="ADAL" clId="{411B7672-8F57-4AFE-A6E2-B3AB257EF866}" dt="2023-03-24T16:38:44.714" v="346" actId="47"/>
        <pc:sldMkLst>
          <pc:docMk/>
          <pc:sldMk cId="2013018172" sldId="356"/>
        </pc:sldMkLst>
      </pc:sldChg>
      <pc:sldChg chg="del">
        <pc:chgData name="Carla de Moura Medeiros" userId="e94de949-796e-4361-ab0d-17710b0b63f3" providerId="ADAL" clId="{411B7672-8F57-4AFE-A6E2-B3AB257EF866}" dt="2023-03-24T16:38:57.898" v="348" actId="47"/>
        <pc:sldMkLst>
          <pc:docMk/>
          <pc:sldMk cId="3423235171" sldId="357"/>
        </pc:sldMkLst>
      </pc:sldChg>
      <pc:sldChg chg="del">
        <pc:chgData name="Carla de Moura Medeiros" userId="e94de949-796e-4361-ab0d-17710b0b63f3" providerId="ADAL" clId="{411B7672-8F57-4AFE-A6E2-B3AB257EF866}" dt="2023-03-24T16:39:33.247" v="353" actId="47"/>
        <pc:sldMkLst>
          <pc:docMk/>
          <pc:sldMk cId="3701828346" sldId="358"/>
        </pc:sldMkLst>
      </pc:sldChg>
      <pc:sldChg chg="del">
        <pc:chgData name="Carla de Moura Medeiros" userId="e94de949-796e-4361-ab0d-17710b0b63f3" providerId="ADAL" clId="{411B7672-8F57-4AFE-A6E2-B3AB257EF866}" dt="2023-03-24T16:39:57.046" v="356" actId="47"/>
        <pc:sldMkLst>
          <pc:docMk/>
          <pc:sldMk cId="1827400290" sldId="359"/>
        </pc:sldMkLst>
      </pc:sldChg>
      <pc:sldChg chg="del">
        <pc:chgData name="Carla de Moura Medeiros" userId="e94de949-796e-4361-ab0d-17710b0b63f3" providerId="ADAL" clId="{411B7672-8F57-4AFE-A6E2-B3AB257EF866}" dt="2023-03-24T16:40:43.304" v="363" actId="47"/>
        <pc:sldMkLst>
          <pc:docMk/>
          <pc:sldMk cId="3863893580" sldId="360"/>
        </pc:sldMkLst>
      </pc:sldChg>
      <pc:sldChg chg="del">
        <pc:chgData name="Carla de Moura Medeiros" userId="e94de949-796e-4361-ab0d-17710b0b63f3" providerId="ADAL" clId="{411B7672-8F57-4AFE-A6E2-B3AB257EF866}" dt="2023-03-24T16:42:20.839" v="380" actId="47"/>
        <pc:sldMkLst>
          <pc:docMk/>
          <pc:sldMk cId="1231126804" sldId="361"/>
        </pc:sldMkLst>
      </pc:sldChg>
      <pc:sldChg chg="del">
        <pc:chgData name="Carla de Moura Medeiros" userId="e94de949-796e-4361-ab0d-17710b0b63f3" providerId="ADAL" clId="{411B7672-8F57-4AFE-A6E2-B3AB257EF866}" dt="2023-03-24T16:42:48.494" v="384" actId="47"/>
        <pc:sldMkLst>
          <pc:docMk/>
          <pc:sldMk cId="3242828634" sldId="362"/>
        </pc:sldMkLst>
      </pc:sldChg>
      <pc:sldChg chg="del">
        <pc:chgData name="Carla de Moura Medeiros" userId="e94de949-796e-4361-ab0d-17710b0b63f3" providerId="ADAL" clId="{411B7672-8F57-4AFE-A6E2-B3AB257EF866}" dt="2023-03-24T16:48:49.221" v="386" actId="47"/>
        <pc:sldMkLst>
          <pc:docMk/>
          <pc:sldMk cId="3538465276" sldId="363"/>
        </pc:sldMkLst>
      </pc:sldChg>
      <pc:sldChg chg="del">
        <pc:chgData name="Carla de Moura Medeiros" userId="e94de949-796e-4361-ab0d-17710b0b63f3" providerId="ADAL" clId="{411B7672-8F57-4AFE-A6E2-B3AB257EF866}" dt="2023-03-24T16:49:32.141" v="393" actId="47"/>
        <pc:sldMkLst>
          <pc:docMk/>
          <pc:sldMk cId="3646804736" sldId="364"/>
        </pc:sldMkLst>
      </pc:sldChg>
      <pc:sldChg chg="del">
        <pc:chgData name="Carla de Moura Medeiros" userId="e94de949-796e-4361-ab0d-17710b0b63f3" providerId="ADAL" clId="{411B7672-8F57-4AFE-A6E2-B3AB257EF866}" dt="2023-03-24T16:50:20.796" v="400" actId="47"/>
        <pc:sldMkLst>
          <pc:docMk/>
          <pc:sldMk cId="553858388" sldId="365"/>
        </pc:sldMkLst>
      </pc:sldChg>
      <pc:sldChg chg="del">
        <pc:chgData name="Carla de Moura Medeiros" userId="e94de949-796e-4361-ab0d-17710b0b63f3" providerId="ADAL" clId="{411B7672-8F57-4AFE-A6E2-B3AB257EF866}" dt="2023-03-24T16:50:44.779" v="403" actId="47"/>
        <pc:sldMkLst>
          <pc:docMk/>
          <pc:sldMk cId="2541756358" sldId="366"/>
        </pc:sldMkLst>
      </pc:sldChg>
      <pc:sldChg chg="del">
        <pc:chgData name="Carla de Moura Medeiros" userId="e94de949-796e-4361-ab0d-17710b0b63f3" providerId="ADAL" clId="{411B7672-8F57-4AFE-A6E2-B3AB257EF866}" dt="2023-03-24T16:51:01.780" v="405" actId="47"/>
        <pc:sldMkLst>
          <pc:docMk/>
          <pc:sldMk cId="3716326923" sldId="367"/>
        </pc:sldMkLst>
      </pc:sldChg>
      <pc:sldChg chg="modSp del mod">
        <pc:chgData name="Carla de Moura Medeiros" userId="e94de949-796e-4361-ab0d-17710b0b63f3" providerId="ADAL" clId="{411B7672-8F57-4AFE-A6E2-B3AB257EF866}" dt="2023-03-24T16:51:45.532" v="412" actId="47"/>
        <pc:sldMkLst>
          <pc:docMk/>
          <pc:sldMk cId="1153213461" sldId="368"/>
        </pc:sldMkLst>
        <pc:spChg chg="mod">
          <ac:chgData name="Carla de Moura Medeiros" userId="e94de949-796e-4361-ab0d-17710b0b63f3" providerId="ADAL" clId="{411B7672-8F57-4AFE-A6E2-B3AB257EF866}" dt="2023-03-24T16:51:21.957" v="409" actId="1076"/>
          <ac:spMkLst>
            <pc:docMk/>
            <pc:sldMk cId="1153213461" sldId="368"/>
            <ac:spMk id="4" creationId="{41670C22-A5EA-4421-ACBE-7BB44014ADE6}"/>
          </ac:spMkLst>
        </pc:spChg>
      </pc:sldChg>
      <pc:sldChg chg="del">
        <pc:chgData name="Carla de Moura Medeiros" userId="e94de949-796e-4361-ab0d-17710b0b63f3" providerId="ADAL" clId="{411B7672-8F57-4AFE-A6E2-B3AB257EF866}" dt="2023-03-24T16:52:19.124" v="418" actId="47"/>
        <pc:sldMkLst>
          <pc:docMk/>
          <pc:sldMk cId="3142235690" sldId="369"/>
        </pc:sldMkLst>
      </pc:sldChg>
      <pc:sldChg chg="del">
        <pc:chgData name="Carla de Moura Medeiros" userId="e94de949-796e-4361-ab0d-17710b0b63f3" providerId="ADAL" clId="{411B7672-8F57-4AFE-A6E2-B3AB257EF866}" dt="2023-03-24T16:52:41.023" v="420" actId="47"/>
        <pc:sldMkLst>
          <pc:docMk/>
          <pc:sldMk cId="4039867397" sldId="370"/>
        </pc:sldMkLst>
      </pc:sldChg>
      <pc:sldChg chg="del">
        <pc:chgData name="Carla de Moura Medeiros" userId="e94de949-796e-4361-ab0d-17710b0b63f3" providerId="ADAL" clId="{411B7672-8F57-4AFE-A6E2-B3AB257EF866}" dt="2023-03-24T16:53:02.871" v="422" actId="47"/>
        <pc:sldMkLst>
          <pc:docMk/>
          <pc:sldMk cId="3741631563" sldId="371"/>
        </pc:sldMkLst>
      </pc:sldChg>
      <pc:sldChg chg="del">
        <pc:chgData name="Carla de Moura Medeiros" userId="e94de949-796e-4361-ab0d-17710b0b63f3" providerId="ADAL" clId="{411B7672-8F57-4AFE-A6E2-B3AB257EF866}" dt="2023-03-24T16:53:35.223" v="427" actId="47"/>
        <pc:sldMkLst>
          <pc:docMk/>
          <pc:sldMk cId="3388467302" sldId="372"/>
        </pc:sldMkLst>
      </pc:sldChg>
      <pc:sldChg chg="del">
        <pc:chgData name="Carla de Moura Medeiros" userId="e94de949-796e-4361-ab0d-17710b0b63f3" providerId="ADAL" clId="{411B7672-8F57-4AFE-A6E2-B3AB257EF866}" dt="2023-03-24T16:54:01.972" v="432" actId="47"/>
        <pc:sldMkLst>
          <pc:docMk/>
          <pc:sldMk cId="2916983678" sldId="373"/>
        </pc:sldMkLst>
      </pc:sldChg>
      <pc:sldChg chg="del">
        <pc:chgData name="Carla de Moura Medeiros" userId="e94de949-796e-4361-ab0d-17710b0b63f3" providerId="ADAL" clId="{411B7672-8F57-4AFE-A6E2-B3AB257EF866}" dt="2023-03-24T16:54:13.113" v="434" actId="47"/>
        <pc:sldMkLst>
          <pc:docMk/>
          <pc:sldMk cId="279640026" sldId="374"/>
        </pc:sldMkLst>
      </pc:sldChg>
      <pc:sldChg chg="del">
        <pc:chgData name="Carla de Moura Medeiros" userId="e94de949-796e-4361-ab0d-17710b0b63f3" providerId="ADAL" clId="{411B7672-8F57-4AFE-A6E2-B3AB257EF866}" dt="2023-03-24T16:54:24.244" v="436" actId="47"/>
        <pc:sldMkLst>
          <pc:docMk/>
          <pc:sldMk cId="3538277354" sldId="375"/>
        </pc:sldMkLst>
      </pc:sldChg>
      <pc:sldChg chg="del">
        <pc:chgData name="Carla de Moura Medeiros" userId="e94de949-796e-4361-ab0d-17710b0b63f3" providerId="ADAL" clId="{411B7672-8F57-4AFE-A6E2-B3AB257EF866}" dt="2023-03-24T16:54:48.121" v="442" actId="47"/>
        <pc:sldMkLst>
          <pc:docMk/>
          <pc:sldMk cId="2268676413" sldId="376"/>
        </pc:sldMkLst>
      </pc:sldChg>
      <pc:sldChg chg="del">
        <pc:chgData name="Carla de Moura Medeiros" userId="e94de949-796e-4361-ab0d-17710b0b63f3" providerId="ADAL" clId="{411B7672-8F57-4AFE-A6E2-B3AB257EF866}" dt="2023-03-24T16:55:01.574" v="444" actId="47"/>
        <pc:sldMkLst>
          <pc:docMk/>
          <pc:sldMk cId="2347464753" sldId="377"/>
        </pc:sldMkLst>
      </pc:sldChg>
      <pc:sldChg chg="del">
        <pc:chgData name="Carla de Moura Medeiros" userId="e94de949-796e-4361-ab0d-17710b0b63f3" providerId="ADAL" clId="{411B7672-8F57-4AFE-A6E2-B3AB257EF866}" dt="2023-03-24T16:55:25.418" v="446" actId="47"/>
        <pc:sldMkLst>
          <pc:docMk/>
          <pc:sldMk cId="2512440979" sldId="378"/>
        </pc:sldMkLst>
      </pc:sldChg>
      <pc:sldChg chg="del">
        <pc:chgData name="Carla de Moura Medeiros" userId="e94de949-796e-4361-ab0d-17710b0b63f3" providerId="ADAL" clId="{411B7672-8F57-4AFE-A6E2-B3AB257EF866}" dt="2023-03-24T16:55:41.975" v="448" actId="47"/>
        <pc:sldMkLst>
          <pc:docMk/>
          <pc:sldMk cId="3421063455" sldId="379"/>
        </pc:sldMkLst>
      </pc:sldChg>
      <pc:sldChg chg="del">
        <pc:chgData name="Carla de Moura Medeiros" userId="e94de949-796e-4361-ab0d-17710b0b63f3" providerId="ADAL" clId="{411B7672-8F57-4AFE-A6E2-B3AB257EF866}" dt="2023-03-24T16:56:08.130" v="455" actId="47"/>
        <pc:sldMkLst>
          <pc:docMk/>
          <pc:sldMk cId="334560694" sldId="380"/>
        </pc:sldMkLst>
      </pc:sldChg>
      <pc:sldChg chg="del">
        <pc:chgData name="Carla de Moura Medeiros" userId="e94de949-796e-4361-ab0d-17710b0b63f3" providerId="ADAL" clId="{411B7672-8F57-4AFE-A6E2-B3AB257EF866}" dt="2023-03-24T16:56:29.558" v="457" actId="47"/>
        <pc:sldMkLst>
          <pc:docMk/>
          <pc:sldMk cId="2485890988" sldId="381"/>
        </pc:sldMkLst>
      </pc:sldChg>
      <pc:sldChg chg="del">
        <pc:chgData name="Carla de Moura Medeiros" userId="e94de949-796e-4361-ab0d-17710b0b63f3" providerId="ADAL" clId="{411B7672-8F57-4AFE-A6E2-B3AB257EF866}" dt="2023-03-24T16:56:42.242" v="459" actId="47"/>
        <pc:sldMkLst>
          <pc:docMk/>
          <pc:sldMk cId="1134563085" sldId="382"/>
        </pc:sldMkLst>
      </pc:sldChg>
      <pc:sldChg chg="del">
        <pc:chgData name="Carla de Moura Medeiros" userId="e94de949-796e-4361-ab0d-17710b0b63f3" providerId="ADAL" clId="{411B7672-8F57-4AFE-A6E2-B3AB257EF866}" dt="2023-03-24T16:56:54.544" v="461" actId="47"/>
        <pc:sldMkLst>
          <pc:docMk/>
          <pc:sldMk cId="408846934" sldId="383"/>
        </pc:sldMkLst>
      </pc:sldChg>
      <pc:sldChg chg="del">
        <pc:chgData name="Carla de Moura Medeiros" userId="e94de949-796e-4361-ab0d-17710b0b63f3" providerId="ADAL" clId="{411B7672-8F57-4AFE-A6E2-B3AB257EF866}" dt="2023-03-24T16:57:08.518" v="463" actId="47"/>
        <pc:sldMkLst>
          <pc:docMk/>
          <pc:sldMk cId="2251231103" sldId="384"/>
        </pc:sldMkLst>
      </pc:sldChg>
      <pc:sldChg chg="modSp del">
        <pc:chgData name="Carla de Moura Medeiros" userId="e94de949-796e-4361-ab0d-17710b0b63f3" providerId="ADAL" clId="{411B7672-8F57-4AFE-A6E2-B3AB257EF866}" dt="2023-03-24T16:58:40.510" v="480" actId="47"/>
        <pc:sldMkLst>
          <pc:docMk/>
          <pc:sldMk cId="2137556053" sldId="385"/>
        </pc:sldMkLst>
        <pc:graphicFrameChg chg="mod">
          <ac:chgData name="Carla de Moura Medeiros" userId="e94de949-796e-4361-ab0d-17710b0b63f3" providerId="ADAL" clId="{411B7672-8F57-4AFE-A6E2-B3AB257EF866}" dt="2023-03-24T16:58:25.340" v="478" actId="14100"/>
          <ac:graphicFrameMkLst>
            <pc:docMk/>
            <pc:sldMk cId="2137556053" sldId="385"/>
            <ac:graphicFrameMk id="6" creationId="{55ACB7B5-1702-4AAE-A536-1D5DC744D431}"/>
          </ac:graphicFrameMkLst>
        </pc:graphicFrameChg>
      </pc:sldChg>
      <pc:sldChg chg="del">
        <pc:chgData name="Carla de Moura Medeiros" userId="e94de949-796e-4361-ab0d-17710b0b63f3" providerId="ADAL" clId="{411B7672-8F57-4AFE-A6E2-B3AB257EF866}" dt="2023-03-24T16:59:25.700" v="485" actId="47"/>
        <pc:sldMkLst>
          <pc:docMk/>
          <pc:sldMk cId="157328466" sldId="386"/>
        </pc:sldMkLst>
      </pc:sldChg>
      <pc:sldChg chg="add del">
        <pc:chgData name="Carla de Moura Medeiros" userId="e94de949-796e-4361-ab0d-17710b0b63f3" providerId="ADAL" clId="{411B7672-8F57-4AFE-A6E2-B3AB257EF866}" dt="2023-03-24T17:00:40.783" v="496" actId="47"/>
        <pc:sldMkLst>
          <pc:docMk/>
          <pc:sldMk cId="327410404" sldId="387"/>
        </pc:sldMkLst>
      </pc:sldChg>
      <pc:sldChg chg="del">
        <pc:chgData name="Carla de Moura Medeiros" userId="e94de949-796e-4361-ab0d-17710b0b63f3" providerId="ADAL" clId="{411B7672-8F57-4AFE-A6E2-B3AB257EF866}" dt="2023-03-24T17:01:08.607" v="498" actId="47"/>
        <pc:sldMkLst>
          <pc:docMk/>
          <pc:sldMk cId="955002114" sldId="388"/>
        </pc:sldMkLst>
      </pc:sldChg>
      <pc:sldChg chg="del">
        <pc:chgData name="Carla de Moura Medeiros" userId="e94de949-796e-4361-ab0d-17710b0b63f3" providerId="ADAL" clId="{411B7672-8F57-4AFE-A6E2-B3AB257EF866}" dt="2023-03-24T17:01:25.857" v="500" actId="47"/>
        <pc:sldMkLst>
          <pc:docMk/>
          <pc:sldMk cId="158956876" sldId="389"/>
        </pc:sldMkLst>
      </pc:sldChg>
      <pc:sldChg chg="del">
        <pc:chgData name="Carla de Moura Medeiros" userId="e94de949-796e-4361-ab0d-17710b0b63f3" providerId="ADAL" clId="{411B7672-8F57-4AFE-A6E2-B3AB257EF866}" dt="2023-03-24T17:01:41.794" v="502" actId="47"/>
        <pc:sldMkLst>
          <pc:docMk/>
          <pc:sldMk cId="720133188" sldId="390"/>
        </pc:sldMkLst>
      </pc:sldChg>
      <pc:sldChg chg="del">
        <pc:chgData name="Carla de Moura Medeiros" userId="e94de949-796e-4361-ab0d-17710b0b63f3" providerId="ADAL" clId="{411B7672-8F57-4AFE-A6E2-B3AB257EF866}" dt="2023-03-24T17:02:24.319" v="511" actId="47"/>
        <pc:sldMkLst>
          <pc:docMk/>
          <pc:sldMk cId="4236052785" sldId="391"/>
        </pc:sldMkLst>
      </pc:sldChg>
      <pc:sldChg chg="del">
        <pc:chgData name="Carla de Moura Medeiros" userId="e94de949-796e-4361-ab0d-17710b0b63f3" providerId="ADAL" clId="{411B7672-8F57-4AFE-A6E2-B3AB257EF866}" dt="2023-03-24T17:02:45.832" v="514" actId="47"/>
        <pc:sldMkLst>
          <pc:docMk/>
          <pc:sldMk cId="720928013" sldId="392"/>
        </pc:sldMkLst>
      </pc:sldChg>
      <pc:sldChg chg="del">
        <pc:chgData name="Carla de Moura Medeiros" userId="e94de949-796e-4361-ab0d-17710b0b63f3" providerId="ADAL" clId="{411B7672-8F57-4AFE-A6E2-B3AB257EF866}" dt="2023-03-24T17:03:06.895" v="517" actId="47"/>
        <pc:sldMkLst>
          <pc:docMk/>
          <pc:sldMk cId="74243038" sldId="393"/>
        </pc:sldMkLst>
      </pc:sldChg>
      <pc:sldChg chg="del">
        <pc:chgData name="Carla de Moura Medeiros" userId="e94de949-796e-4361-ab0d-17710b0b63f3" providerId="ADAL" clId="{411B7672-8F57-4AFE-A6E2-B3AB257EF866}" dt="2023-03-24T17:03:32.590" v="522" actId="47"/>
        <pc:sldMkLst>
          <pc:docMk/>
          <pc:sldMk cId="529469413" sldId="394"/>
        </pc:sldMkLst>
      </pc:sldChg>
      <pc:sldChg chg="del">
        <pc:chgData name="Carla de Moura Medeiros" userId="e94de949-796e-4361-ab0d-17710b0b63f3" providerId="ADAL" clId="{411B7672-8F57-4AFE-A6E2-B3AB257EF866}" dt="2023-03-24T17:03:59.697" v="524" actId="47"/>
        <pc:sldMkLst>
          <pc:docMk/>
          <pc:sldMk cId="2599010114" sldId="395"/>
        </pc:sldMkLst>
      </pc:sldChg>
      <pc:sldChg chg="del">
        <pc:chgData name="Carla de Moura Medeiros" userId="e94de949-796e-4361-ab0d-17710b0b63f3" providerId="ADAL" clId="{411B7672-8F57-4AFE-A6E2-B3AB257EF866}" dt="2023-03-24T17:04:19.807" v="527" actId="47"/>
        <pc:sldMkLst>
          <pc:docMk/>
          <pc:sldMk cId="2592961009" sldId="396"/>
        </pc:sldMkLst>
      </pc:sldChg>
      <pc:sldChg chg="del">
        <pc:chgData name="Carla de Moura Medeiros" userId="e94de949-796e-4361-ab0d-17710b0b63f3" providerId="ADAL" clId="{411B7672-8F57-4AFE-A6E2-B3AB257EF866}" dt="2023-03-24T17:04:36.761" v="531" actId="47"/>
        <pc:sldMkLst>
          <pc:docMk/>
          <pc:sldMk cId="1759896175" sldId="397"/>
        </pc:sldMkLst>
      </pc:sldChg>
      <pc:sldChg chg="del">
        <pc:chgData name="Carla de Moura Medeiros" userId="e94de949-796e-4361-ab0d-17710b0b63f3" providerId="ADAL" clId="{411B7672-8F57-4AFE-A6E2-B3AB257EF866}" dt="2023-03-24T17:05:18.687" v="537" actId="47"/>
        <pc:sldMkLst>
          <pc:docMk/>
          <pc:sldMk cId="1517115809" sldId="398"/>
        </pc:sldMkLst>
      </pc:sldChg>
      <pc:sldChg chg="del">
        <pc:chgData name="Carla de Moura Medeiros" userId="e94de949-796e-4361-ab0d-17710b0b63f3" providerId="ADAL" clId="{411B7672-8F57-4AFE-A6E2-B3AB257EF866}" dt="2023-03-24T17:05:38.893" v="539" actId="47"/>
        <pc:sldMkLst>
          <pc:docMk/>
          <pc:sldMk cId="1296859444" sldId="399"/>
        </pc:sldMkLst>
      </pc:sldChg>
      <pc:sldChg chg="del">
        <pc:chgData name="Carla de Moura Medeiros" userId="e94de949-796e-4361-ab0d-17710b0b63f3" providerId="ADAL" clId="{411B7672-8F57-4AFE-A6E2-B3AB257EF866}" dt="2023-03-24T17:05:57.482" v="541" actId="47"/>
        <pc:sldMkLst>
          <pc:docMk/>
          <pc:sldMk cId="2787296687" sldId="400"/>
        </pc:sldMkLst>
      </pc:sldChg>
      <pc:sldChg chg="del">
        <pc:chgData name="Carla de Moura Medeiros" userId="e94de949-796e-4361-ab0d-17710b0b63f3" providerId="ADAL" clId="{411B7672-8F57-4AFE-A6E2-B3AB257EF866}" dt="2023-03-24T17:06:14.213" v="543" actId="47"/>
        <pc:sldMkLst>
          <pc:docMk/>
          <pc:sldMk cId="3475882511" sldId="401"/>
        </pc:sldMkLst>
      </pc:sldChg>
      <pc:sldChg chg="del">
        <pc:chgData name="Carla de Moura Medeiros" userId="e94de949-796e-4361-ab0d-17710b0b63f3" providerId="ADAL" clId="{411B7672-8F57-4AFE-A6E2-B3AB257EF866}" dt="2023-03-24T17:06:52.814" v="548" actId="47"/>
        <pc:sldMkLst>
          <pc:docMk/>
          <pc:sldMk cId="411396670" sldId="402"/>
        </pc:sldMkLst>
      </pc:sldChg>
      <pc:sldChg chg="del">
        <pc:chgData name="Carla de Moura Medeiros" userId="e94de949-796e-4361-ab0d-17710b0b63f3" providerId="ADAL" clId="{411B7672-8F57-4AFE-A6E2-B3AB257EF866}" dt="2023-03-24T17:07:22.589" v="553" actId="47"/>
        <pc:sldMkLst>
          <pc:docMk/>
          <pc:sldMk cId="2255596076" sldId="403"/>
        </pc:sldMkLst>
      </pc:sldChg>
      <pc:sldChg chg="del">
        <pc:chgData name="Carla de Moura Medeiros" userId="e94de949-796e-4361-ab0d-17710b0b63f3" providerId="ADAL" clId="{411B7672-8F57-4AFE-A6E2-B3AB257EF866}" dt="2023-03-24T17:08:01.395" v="559" actId="47"/>
        <pc:sldMkLst>
          <pc:docMk/>
          <pc:sldMk cId="3027572966" sldId="404"/>
        </pc:sldMkLst>
      </pc:sldChg>
      <pc:sldChg chg="del">
        <pc:chgData name="Carla de Moura Medeiros" userId="e94de949-796e-4361-ab0d-17710b0b63f3" providerId="ADAL" clId="{411B7672-8F57-4AFE-A6E2-B3AB257EF866}" dt="2023-03-24T17:08:27.893" v="562" actId="47"/>
        <pc:sldMkLst>
          <pc:docMk/>
          <pc:sldMk cId="4008863475" sldId="405"/>
        </pc:sldMkLst>
      </pc:sldChg>
      <pc:sldChg chg="del">
        <pc:chgData name="Carla de Moura Medeiros" userId="e94de949-796e-4361-ab0d-17710b0b63f3" providerId="ADAL" clId="{411B7672-8F57-4AFE-A6E2-B3AB257EF866}" dt="2023-03-24T17:08:42.470" v="564" actId="47"/>
        <pc:sldMkLst>
          <pc:docMk/>
          <pc:sldMk cId="809511799" sldId="406"/>
        </pc:sldMkLst>
      </pc:sldChg>
      <pc:sldChg chg="del">
        <pc:chgData name="Carla de Moura Medeiros" userId="e94de949-796e-4361-ab0d-17710b0b63f3" providerId="ADAL" clId="{411B7672-8F57-4AFE-A6E2-B3AB257EF866}" dt="2023-03-24T17:09:04.339" v="566" actId="47"/>
        <pc:sldMkLst>
          <pc:docMk/>
          <pc:sldMk cId="1368177627" sldId="407"/>
        </pc:sldMkLst>
      </pc:sldChg>
      <pc:sldChg chg="del">
        <pc:chgData name="Carla de Moura Medeiros" userId="e94de949-796e-4361-ab0d-17710b0b63f3" providerId="ADAL" clId="{411B7672-8F57-4AFE-A6E2-B3AB257EF866}" dt="2023-03-24T17:09:22.298" v="571" actId="47"/>
        <pc:sldMkLst>
          <pc:docMk/>
          <pc:sldMk cId="4067761183" sldId="408"/>
        </pc:sldMkLst>
      </pc:sldChg>
      <pc:sldChg chg="del">
        <pc:chgData name="Carla de Moura Medeiros" userId="e94de949-796e-4361-ab0d-17710b0b63f3" providerId="ADAL" clId="{411B7672-8F57-4AFE-A6E2-B3AB257EF866}" dt="2023-03-24T17:09:43.995" v="573" actId="47"/>
        <pc:sldMkLst>
          <pc:docMk/>
          <pc:sldMk cId="1420885437" sldId="409"/>
        </pc:sldMkLst>
      </pc:sldChg>
      <pc:sldChg chg="del">
        <pc:chgData name="Carla de Moura Medeiros" userId="e94de949-796e-4361-ab0d-17710b0b63f3" providerId="ADAL" clId="{411B7672-8F57-4AFE-A6E2-B3AB257EF866}" dt="2023-03-24T17:10:02.912" v="575" actId="47"/>
        <pc:sldMkLst>
          <pc:docMk/>
          <pc:sldMk cId="1791297946" sldId="410"/>
        </pc:sldMkLst>
      </pc:sldChg>
      <pc:sldChg chg="del">
        <pc:chgData name="Carla de Moura Medeiros" userId="e94de949-796e-4361-ab0d-17710b0b63f3" providerId="ADAL" clId="{411B7672-8F57-4AFE-A6E2-B3AB257EF866}" dt="2023-03-24T17:10:26.923" v="580" actId="47"/>
        <pc:sldMkLst>
          <pc:docMk/>
          <pc:sldMk cId="3807858610" sldId="411"/>
        </pc:sldMkLst>
      </pc:sldChg>
      <pc:sldChg chg="del">
        <pc:chgData name="Carla de Moura Medeiros" userId="e94de949-796e-4361-ab0d-17710b0b63f3" providerId="ADAL" clId="{411B7672-8F57-4AFE-A6E2-B3AB257EF866}" dt="2023-03-24T17:10:42.482" v="582" actId="47"/>
        <pc:sldMkLst>
          <pc:docMk/>
          <pc:sldMk cId="3867963321" sldId="412"/>
        </pc:sldMkLst>
      </pc:sldChg>
      <pc:sldChg chg="del">
        <pc:chgData name="Carla de Moura Medeiros" userId="e94de949-796e-4361-ab0d-17710b0b63f3" providerId="ADAL" clId="{411B7672-8F57-4AFE-A6E2-B3AB257EF866}" dt="2023-03-24T17:10:57.009" v="584" actId="47"/>
        <pc:sldMkLst>
          <pc:docMk/>
          <pc:sldMk cId="2909535440" sldId="413"/>
        </pc:sldMkLst>
      </pc:sldChg>
      <pc:sldChg chg="del">
        <pc:chgData name="Carla de Moura Medeiros" userId="e94de949-796e-4361-ab0d-17710b0b63f3" providerId="ADAL" clId="{411B7672-8F57-4AFE-A6E2-B3AB257EF866}" dt="2023-03-24T17:11:22.359" v="587" actId="47"/>
        <pc:sldMkLst>
          <pc:docMk/>
          <pc:sldMk cId="3073704958" sldId="414"/>
        </pc:sldMkLst>
      </pc:sldChg>
      <pc:sldChg chg="del">
        <pc:chgData name="Carla de Moura Medeiros" userId="e94de949-796e-4361-ab0d-17710b0b63f3" providerId="ADAL" clId="{411B7672-8F57-4AFE-A6E2-B3AB257EF866}" dt="2023-03-24T17:11:37.788" v="589" actId="47"/>
        <pc:sldMkLst>
          <pc:docMk/>
          <pc:sldMk cId="3082659096" sldId="415"/>
        </pc:sldMkLst>
      </pc:sldChg>
      <pc:sldChg chg="addSp delSp modSp mod modClrScheme chgLayout">
        <pc:chgData name="Carla de Moura Medeiros" userId="e94de949-796e-4361-ab0d-17710b0b63f3" providerId="ADAL" clId="{411B7672-8F57-4AFE-A6E2-B3AB257EF866}" dt="2023-03-24T13:15:13.421" v="25"/>
        <pc:sldMkLst>
          <pc:docMk/>
          <pc:sldMk cId="1363001982" sldId="459"/>
        </pc:sldMkLst>
        <pc:spChg chg="add mod">
          <ac:chgData name="Carla de Moura Medeiros" userId="e94de949-796e-4361-ab0d-17710b0b63f3" providerId="ADAL" clId="{411B7672-8F57-4AFE-A6E2-B3AB257EF866}" dt="2023-03-24T13:14:41.268" v="18" actId="1076"/>
          <ac:spMkLst>
            <pc:docMk/>
            <pc:sldMk cId="1363001982" sldId="459"/>
            <ac:spMk id="2" creationId="{0B47C2C3-223F-4845-9CAD-7FC4053A986A}"/>
          </ac:spMkLst>
        </pc:spChg>
        <pc:spChg chg="add del mod">
          <ac:chgData name="Carla de Moura Medeiros" userId="e94de949-796e-4361-ab0d-17710b0b63f3" providerId="ADAL" clId="{411B7672-8F57-4AFE-A6E2-B3AB257EF866}" dt="2023-03-22T19:44:40.871" v="9"/>
          <ac:spMkLst>
            <pc:docMk/>
            <pc:sldMk cId="1363001982" sldId="459"/>
            <ac:spMk id="3" creationId="{3349BDD6-319C-4F7B-8516-9C7AC2FFDFAA}"/>
          </ac:spMkLst>
        </pc:spChg>
        <pc:spChg chg="add del mod">
          <ac:chgData name="Carla de Moura Medeiros" userId="e94de949-796e-4361-ab0d-17710b0b63f3" providerId="ADAL" clId="{411B7672-8F57-4AFE-A6E2-B3AB257EF866}" dt="2023-03-22T19:44:20.761" v="6"/>
          <ac:spMkLst>
            <pc:docMk/>
            <pc:sldMk cId="1363001982" sldId="459"/>
            <ac:spMk id="4" creationId="{377787E5-A80D-4C70-A947-1E1CA7BD7723}"/>
          </ac:spMkLst>
        </pc:spChg>
        <pc:spChg chg="add del mod">
          <ac:chgData name="Carla de Moura Medeiros" userId="e94de949-796e-4361-ab0d-17710b0b63f3" providerId="ADAL" clId="{411B7672-8F57-4AFE-A6E2-B3AB257EF866}" dt="2023-03-24T13:14:39.284" v="17"/>
          <ac:spMkLst>
            <pc:docMk/>
            <pc:sldMk cId="1363001982" sldId="459"/>
            <ac:spMk id="6" creationId="{9F47A264-3CF8-45AC-885B-1BDAF57DF864}"/>
          </ac:spMkLst>
        </pc:spChg>
        <pc:spChg chg="add mod">
          <ac:chgData name="Carla de Moura Medeiros" userId="e94de949-796e-4361-ab0d-17710b0b63f3" providerId="ADAL" clId="{411B7672-8F57-4AFE-A6E2-B3AB257EF866}" dt="2023-03-24T13:15:13.421" v="25"/>
          <ac:spMkLst>
            <pc:docMk/>
            <pc:sldMk cId="1363001982" sldId="459"/>
            <ac:spMk id="9" creationId="{7CA42509-68E2-4478-9AFD-796A4FCDFBFD}"/>
          </ac:spMkLst>
        </pc:spChg>
        <pc:graphicFrameChg chg="add del mod">
          <ac:chgData name="Carla de Moura Medeiros" userId="e94de949-796e-4361-ab0d-17710b0b63f3" providerId="ADAL" clId="{411B7672-8F57-4AFE-A6E2-B3AB257EF866}" dt="2023-03-22T18:10:57.859" v="3"/>
          <ac:graphicFrameMkLst>
            <pc:docMk/>
            <pc:sldMk cId="1363001982" sldId="459"/>
            <ac:graphicFrameMk id="2" creationId="{A89E276C-4AC4-4687-91BB-F47936DCFE99}"/>
          </ac:graphicFrameMkLst>
        </pc:graphicFrameChg>
        <pc:picChg chg="add mod">
          <ac:chgData name="Carla de Moura Medeiros" userId="e94de949-796e-4361-ab0d-17710b0b63f3" providerId="ADAL" clId="{411B7672-8F57-4AFE-A6E2-B3AB257EF866}" dt="2023-03-24T13:14:14.460" v="12"/>
          <ac:picMkLst>
            <pc:docMk/>
            <pc:sldMk cId="1363001982" sldId="459"/>
            <ac:picMk id="3" creationId="{1325496A-F7C1-43D6-A3BD-91958D899C0B}"/>
          </ac:picMkLst>
        </pc:picChg>
        <pc:picChg chg="add mod">
          <ac:chgData name="Carla de Moura Medeiros" userId="e94de949-796e-4361-ab0d-17710b0b63f3" providerId="ADAL" clId="{411B7672-8F57-4AFE-A6E2-B3AB257EF866}" dt="2023-03-24T13:14:51.405" v="21" actId="1076"/>
          <ac:picMkLst>
            <pc:docMk/>
            <pc:sldMk cId="1363001982" sldId="459"/>
            <ac:picMk id="4" creationId="{9730DCAA-01A2-40FC-B567-73F8C3162B17}"/>
          </ac:picMkLst>
        </pc:picChg>
        <pc:picChg chg="add mod">
          <ac:chgData name="Carla de Moura Medeiros" userId="e94de949-796e-4361-ab0d-17710b0b63f3" providerId="ADAL" clId="{411B7672-8F57-4AFE-A6E2-B3AB257EF866}" dt="2023-03-24T13:14:52.710" v="22" actId="1076"/>
          <ac:picMkLst>
            <pc:docMk/>
            <pc:sldMk cId="1363001982" sldId="459"/>
            <ac:picMk id="5" creationId="{785AA2CD-353F-4E41-9905-B696D48C5B5E}"/>
          </ac:picMkLst>
        </pc:picChg>
        <pc:picChg chg="add mod">
          <ac:chgData name="Carla de Moura Medeiros" userId="e94de949-796e-4361-ab0d-17710b0b63f3" providerId="ADAL" clId="{411B7672-8F57-4AFE-A6E2-B3AB257EF866}" dt="2023-03-24T13:14:50.230" v="20" actId="1076"/>
          <ac:picMkLst>
            <pc:docMk/>
            <pc:sldMk cId="1363001982" sldId="459"/>
            <ac:picMk id="7" creationId="{AE2E7D2F-978B-4DCC-8FBB-B2B48C1D0D35}"/>
          </ac:picMkLst>
        </pc:picChg>
        <pc:picChg chg="add del mod">
          <ac:chgData name="Carla de Moura Medeiros" userId="e94de949-796e-4361-ab0d-17710b0b63f3" providerId="ADAL" clId="{411B7672-8F57-4AFE-A6E2-B3AB257EF866}" dt="2023-03-24T13:15:05.823" v="24"/>
          <ac:picMkLst>
            <pc:docMk/>
            <pc:sldMk cId="1363001982" sldId="459"/>
            <ac:picMk id="8" creationId="{4FC6AC3F-0745-40D8-A90B-E1471466FEE4}"/>
          </ac:picMkLst>
        </pc:picChg>
      </pc:sldChg>
      <pc:sldChg chg="addSp delSp modSp add mod">
        <pc:chgData name="Carla de Moura Medeiros" userId="e94de949-796e-4361-ab0d-17710b0b63f3" providerId="ADAL" clId="{411B7672-8F57-4AFE-A6E2-B3AB257EF866}" dt="2023-03-24T13:17:27.040" v="39" actId="1076"/>
        <pc:sldMkLst>
          <pc:docMk/>
          <pc:sldMk cId="1209018083" sldId="460"/>
        </pc:sldMkLst>
        <pc:spChg chg="add del mod">
          <ac:chgData name="Carla de Moura Medeiros" userId="e94de949-796e-4361-ab0d-17710b0b63f3" providerId="ADAL" clId="{411B7672-8F57-4AFE-A6E2-B3AB257EF866}" dt="2023-03-24T13:16:45.320" v="30"/>
          <ac:spMkLst>
            <pc:docMk/>
            <pc:sldMk cId="1209018083" sldId="460"/>
            <ac:spMk id="2" creationId="{A1DF3E3B-13F8-4669-A66C-7F2672CCB89E}"/>
          </ac:spMkLst>
        </pc:spChg>
        <pc:spChg chg="add mod">
          <ac:chgData name="Carla de Moura Medeiros" userId="e94de949-796e-4361-ab0d-17710b0b63f3" providerId="ADAL" clId="{411B7672-8F57-4AFE-A6E2-B3AB257EF866}" dt="2023-03-24T13:17:27.040" v="39" actId="1076"/>
          <ac:spMkLst>
            <pc:docMk/>
            <pc:sldMk cId="1209018083" sldId="460"/>
            <ac:spMk id="3" creationId="{B62ACBB3-6715-4D50-B591-946C14AA5533}"/>
          </ac:spMkLst>
        </pc:spChg>
        <pc:spChg chg="add mod">
          <ac:chgData name="Carla de Moura Medeiros" userId="e94de949-796e-4361-ab0d-17710b0b63f3" providerId="ADAL" clId="{411B7672-8F57-4AFE-A6E2-B3AB257EF866}" dt="2023-03-24T13:17:00.638" v="33"/>
          <ac:spMkLst>
            <pc:docMk/>
            <pc:sldMk cId="1209018083" sldId="460"/>
            <ac:spMk id="4" creationId="{7899878F-9FAE-40AD-B2A4-835E39271646}"/>
          </ac:spMkLst>
        </pc:spChg>
        <pc:spChg chg="add mod">
          <ac:chgData name="Carla de Moura Medeiros" userId="e94de949-796e-4361-ab0d-17710b0b63f3" providerId="ADAL" clId="{411B7672-8F57-4AFE-A6E2-B3AB257EF866}" dt="2023-03-24T13:17:07.180" v="34"/>
          <ac:spMkLst>
            <pc:docMk/>
            <pc:sldMk cId="1209018083" sldId="460"/>
            <ac:spMk id="5" creationId="{1DA5F2AB-114D-40DD-9A36-9B9B20F7D947}"/>
          </ac:spMkLst>
        </pc:spChg>
      </pc:sldChg>
      <pc:sldChg chg="addSp modSp add">
        <pc:chgData name="Carla de Moura Medeiros" userId="e94de949-796e-4361-ab0d-17710b0b63f3" providerId="ADAL" clId="{411B7672-8F57-4AFE-A6E2-B3AB257EF866}" dt="2023-03-24T13:21:09.791" v="42"/>
        <pc:sldMkLst>
          <pc:docMk/>
          <pc:sldMk cId="249428478" sldId="461"/>
        </pc:sldMkLst>
        <pc:spChg chg="add mod">
          <ac:chgData name="Carla de Moura Medeiros" userId="e94de949-796e-4361-ab0d-17710b0b63f3" providerId="ADAL" clId="{411B7672-8F57-4AFE-A6E2-B3AB257EF866}" dt="2023-03-24T13:20:58.142" v="41"/>
          <ac:spMkLst>
            <pc:docMk/>
            <pc:sldMk cId="249428478" sldId="461"/>
            <ac:spMk id="2" creationId="{672B6088-CAF4-4D71-BEE4-50185BA4A20A}"/>
          </ac:spMkLst>
        </pc:spChg>
        <pc:spChg chg="mod">
          <ac:chgData name="Carla de Moura Medeiros" userId="e94de949-796e-4361-ab0d-17710b0b63f3" providerId="ADAL" clId="{411B7672-8F57-4AFE-A6E2-B3AB257EF866}" dt="2023-03-24T13:21:09.791" v="42"/>
          <ac:spMkLst>
            <pc:docMk/>
            <pc:sldMk cId="249428478" sldId="461"/>
            <ac:spMk id="4" creationId="{CBDA16B0-8A4B-49E9-9C54-DD5E6F79006B}"/>
          </ac:spMkLst>
        </pc:spChg>
        <pc:spChg chg="mod">
          <ac:chgData name="Carla de Moura Medeiros" userId="e94de949-796e-4361-ab0d-17710b0b63f3" providerId="ADAL" clId="{411B7672-8F57-4AFE-A6E2-B3AB257EF866}" dt="2023-03-24T13:21:09.791" v="42"/>
          <ac:spMkLst>
            <pc:docMk/>
            <pc:sldMk cId="249428478" sldId="461"/>
            <ac:spMk id="5" creationId="{2DA42E3F-0ACF-42E2-ADA2-500ED98AC17A}"/>
          </ac:spMkLst>
        </pc:spChg>
        <pc:spChg chg="mod">
          <ac:chgData name="Carla de Moura Medeiros" userId="e94de949-796e-4361-ab0d-17710b0b63f3" providerId="ADAL" clId="{411B7672-8F57-4AFE-A6E2-B3AB257EF866}" dt="2023-03-24T13:21:09.791" v="42"/>
          <ac:spMkLst>
            <pc:docMk/>
            <pc:sldMk cId="249428478" sldId="461"/>
            <ac:spMk id="6" creationId="{3907C401-4482-4468-8D43-1C51C4D46ECD}"/>
          </ac:spMkLst>
        </pc:spChg>
        <pc:spChg chg="mod">
          <ac:chgData name="Carla de Moura Medeiros" userId="e94de949-796e-4361-ab0d-17710b0b63f3" providerId="ADAL" clId="{411B7672-8F57-4AFE-A6E2-B3AB257EF866}" dt="2023-03-24T13:21:09.791" v="42"/>
          <ac:spMkLst>
            <pc:docMk/>
            <pc:sldMk cId="249428478" sldId="461"/>
            <ac:spMk id="7" creationId="{426E913A-47B7-446E-AA79-C39272C4C379}"/>
          </ac:spMkLst>
        </pc:spChg>
        <pc:grpChg chg="add mod">
          <ac:chgData name="Carla de Moura Medeiros" userId="e94de949-796e-4361-ab0d-17710b0b63f3" providerId="ADAL" clId="{411B7672-8F57-4AFE-A6E2-B3AB257EF866}" dt="2023-03-24T13:21:09.791" v="42"/>
          <ac:grpSpMkLst>
            <pc:docMk/>
            <pc:sldMk cId="249428478" sldId="461"/>
            <ac:grpSpMk id="3" creationId="{A1F87BCB-A088-4E5F-90FE-2C9F90E3E8D1}"/>
          </ac:grpSpMkLst>
        </pc:grpChg>
      </pc:sldChg>
      <pc:sldChg chg="add del">
        <pc:chgData name="Carla de Moura Medeiros" userId="e94de949-796e-4361-ab0d-17710b0b63f3" providerId="ADAL" clId="{411B7672-8F57-4AFE-A6E2-B3AB257EF866}" dt="2023-03-22T19:44:42.417" v="10" actId="2890"/>
        <pc:sldMkLst>
          <pc:docMk/>
          <pc:sldMk cId="3413924610" sldId="461"/>
        </pc:sldMkLst>
      </pc:sldChg>
      <pc:sldChg chg="addSp modSp add modAnim">
        <pc:chgData name="Carla de Moura Medeiros" userId="e94de949-796e-4361-ab0d-17710b0b63f3" providerId="ADAL" clId="{411B7672-8F57-4AFE-A6E2-B3AB257EF866}" dt="2023-03-24T13:25:00.980" v="46"/>
        <pc:sldMkLst>
          <pc:docMk/>
          <pc:sldMk cId="61920806" sldId="462"/>
        </pc:sldMkLst>
        <pc:spChg chg="add mod">
          <ac:chgData name="Carla de Moura Medeiros" userId="e94de949-796e-4361-ab0d-17710b0b63f3" providerId="ADAL" clId="{411B7672-8F57-4AFE-A6E2-B3AB257EF866}" dt="2023-03-24T13:25:00.980" v="46"/>
          <ac:spMkLst>
            <pc:docMk/>
            <pc:sldMk cId="61920806" sldId="462"/>
            <ac:spMk id="2" creationId="{510DACC4-7292-44AE-A397-A6538B67D742}"/>
          </ac:spMkLst>
        </pc:spChg>
        <pc:spChg chg="add mod">
          <ac:chgData name="Carla de Moura Medeiros" userId="e94de949-796e-4361-ab0d-17710b0b63f3" providerId="ADAL" clId="{411B7672-8F57-4AFE-A6E2-B3AB257EF866}" dt="2023-03-24T13:25:00.980" v="46"/>
          <ac:spMkLst>
            <pc:docMk/>
            <pc:sldMk cId="61920806" sldId="462"/>
            <ac:spMk id="3" creationId="{0E33CC12-3034-4904-85CA-E348FC88B247}"/>
          </ac:spMkLst>
        </pc:spChg>
        <pc:spChg chg="add mod">
          <ac:chgData name="Carla de Moura Medeiros" userId="e94de949-796e-4361-ab0d-17710b0b63f3" providerId="ADAL" clId="{411B7672-8F57-4AFE-A6E2-B3AB257EF866}" dt="2023-03-24T13:25:00.980" v="46"/>
          <ac:spMkLst>
            <pc:docMk/>
            <pc:sldMk cId="61920806" sldId="462"/>
            <ac:spMk id="4" creationId="{581A75AC-CBFA-4943-AC25-0D2DA327CE9D}"/>
          </ac:spMkLst>
        </pc:spChg>
        <pc:spChg chg="add mod">
          <ac:chgData name="Carla de Moura Medeiros" userId="e94de949-796e-4361-ab0d-17710b0b63f3" providerId="ADAL" clId="{411B7672-8F57-4AFE-A6E2-B3AB257EF866}" dt="2023-03-24T13:25:00.980" v="46"/>
          <ac:spMkLst>
            <pc:docMk/>
            <pc:sldMk cId="61920806" sldId="462"/>
            <ac:spMk id="5" creationId="{2064DB63-E814-43C9-A34F-5BE2CC636448}"/>
          </ac:spMkLst>
        </pc:spChg>
        <pc:spChg chg="add mod">
          <ac:chgData name="Carla de Moura Medeiros" userId="e94de949-796e-4361-ab0d-17710b0b63f3" providerId="ADAL" clId="{411B7672-8F57-4AFE-A6E2-B3AB257EF866}" dt="2023-03-24T13:25:00.980" v="46"/>
          <ac:spMkLst>
            <pc:docMk/>
            <pc:sldMk cId="61920806" sldId="462"/>
            <ac:spMk id="6" creationId="{0CA84742-BD4D-48C7-AF04-C53F4521F392}"/>
          </ac:spMkLst>
        </pc:spChg>
        <pc:spChg chg="add mod">
          <ac:chgData name="Carla de Moura Medeiros" userId="e94de949-796e-4361-ab0d-17710b0b63f3" providerId="ADAL" clId="{411B7672-8F57-4AFE-A6E2-B3AB257EF866}" dt="2023-03-24T13:25:00.980" v="46"/>
          <ac:spMkLst>
            <pc:docMk/>
            <pc:sldMk cId="61920806" sldId="462"/>
            <ac:spMk id="7" creationId="{7ADCEE35-428C-437E-8CCA-282B4E47F38F}"/>
          </ac:spMkLst>
        </pc:spChg>
        <pc:spChg chg="add mod">
          <ac:chgData name="Carla de Moura Medeiros" userId="e94de949-796e-4361-ab0d-17710b0b63f3" providerId="ADAL" clId="{411B7672-8F57-4AFE-A6E2-B3AB257EF866}" dt="2023-03-24T13:25:00.980" v="46"/>
          <ac:spMkLst>
            <pc:docMk/>
            <pc:sldMk cId="61920806" sldId="462"/>
            <ac:spMk id="8" creationId="{5E29EA55-0FFA-40E6-9813-1E0745D12129}"/>
          </ac:spMkLst>
        </pc:spChg>
        <pc:spChg chg="add mod">
          <ac:chgData name="Carla de Moura Medeiros" userId="e94de949-796e-4361-ab0d-17710b0b63f3" providerId="ADAL" clId="{411B7672-8F57-4AFE-A6E2-B3AB257EF866}" dt="2023-03-24T13:25:00.980" v="46"/>
          <ac:spMkLst>
            <pc:docMk/>
            <pc:sldMk cId="61920806" sldId="462"/>
            <ac:spMk id="9" creationId="{027CAA34-E8D7-4845-93C1-73598BAEA439}"/>
          </ac:spMkLst>
        </pc:spChg>
      </pc:sldChg>
      <pc:sldChg chg="addSp modSp add">
        <pc:chgData name="Carla de Moura Medeiros" userId="e94de949-796e-4361-ab0d-17710b0b63f3" providerId="ADAL" clId="{411B7672-8F57-4AFE-A6E2-B3AB257EF866}" dt="2023-03-24T13:26:27.568" v="53"/>
        <pc:sldMkLst>
          <pc:docMk/>
          <pc:sldMk cId="1458203507" sldId="463"/>
        </pc:sldMkLst>
        <pc:spChg chg="add mod">
          <ac:chgData name="Carla de Moura Medeiros" userId="e94de949-796e-4361-ab0d-17710b0b63f3" providerId="ADAL" clId="{411B7672-8F57-4AFE-A6E2-B3AB257EF866}" dt="2023-03-24T13:26:27.568" v="53"/>
          <ac:spMkLst>
            <pc:docMk/>
            <pc:sldMk cId="1458203507" sldId="463"/>
            <ac:spMk id="2" creationId="{6F3A705F-10B4-4EA1-B7E9-D96FCA69AAE9}"/>
          </ac:spMkLst>
        </pc:spChg>
        <pc:picChg chg="add mod">
          <ac:chgData name="Carla de Moura Medeiros" userId="e94de949-796e-4361-ab0d-17710b0b63f3" providerId="ADAL" clId="{411B7672-8F57-4AFE-A6E2-B3AB257EF866}" dt="2023-03-24T13:26:27.568" v="53"/>
          <ac:picMkLst>
            <pc:docMk/>
            <pc:sldMk cId="1458203507" sldId="463"/>
            <ac:picMk id="3" creationId="{016C80BD-337D-4F34-818E-85E022DCB21E}"/>
          </ac:picMkLst>
        </pc:picChg>
      </pc:sldChg>
      <pc:sldChg chg="add del">
        <pc:chgData name="Carla de Moura Medeiros" userId="e94de949-796e-4361-ab0d-17710b0b63f3" providerId="ADAL" clId="{411B7672-8F57-4AFE-A6E2-B3AB257EF866}" dt="2023-03-24T13:24:28.148" v="45"/>
        <pc:sldMkLst>
          <pc:docMk/>
          <pc:sldMk cId="2402857674" sldId="464"/>
        </pc:sldMkLst>
      </pc:sldChg>
      <pc:sldChg chg="addSp delSp modSp add">
        <pc:chgData name="Carla de Moura Medeiros" userId="e94de949-796e-4361-ab0d-17710b0b63f3" providerId="ADAL" clId="{411B7672-8F57-4AFE-A6E2-B3AB257EF866}" dt="2023-03-24T13:27:52.097" v="62"/>
        <pc:sldMkLst>
          <pc:docMk/>
          <pc:sldMk cId="4201265852" sldId="464"/>
        </pc:sldMkLst>
        <pc:spChg chg="add del mod">
          <ac:chgData name="Carla de Moura Medeiros" userId="e94de949-796e-4361-ab0d-17710b0b63f3" providerId="ADAL" clId="{411B7672-8F57-4AFE-A6E2-B3AB257EF866}" dt="2023-03-24T13:26:52.651" v="57"/>
          <ac:spMkLst>
            <pc:docMk/>
            <pc:sldMk cId="4201265852" sldId="464"/>
            <ac:spMk id="2" creationId="{4ABFB234-1E1F-4361-9DCA-FE7082452772}"/>
          </ac:spMkLst>
        </pc:spChg>
        <pc:spChg chg="add del mod">
          <ac:chgData name="Carla de Moura Medeiros" userId="e94de949-796e-4361-ab0d-17710b0b63f3" providerId="ADAL" clId="{411B7672-8F57-4AFE-A6E2-B3AB257EF866}" dt="2023-03-24T13:27:39.323" v="60"/>
          <ac:spMkLst>
            <pc:docMk/>
            <pc:sldMk cId="4201265852" sldId="464"/>
            <ac:spMk id="4" creationId="{B808E8AF-AAEE-40A9-A574-099AAB3B431E}"/>
          </ac:spMkLst>
        </pc:spChg>
        <pc:spChg chg="add mod">
          <ac:chgData name="Carla de Moura Medeiros" userId="e94de949-796e-4361-ab0d-17710b0b63f3" providerId="ADAL" clId="{411B7672-8F57-4AFE-A6E2-B3AB257EF866}" dt="2023-03-24T13:27:45.424" v="61"/>
          <ac:spMkLst>
            <pc:docMk/>
            <pc:sldMk cId="4201265852" sldId="464"/>
            <ac:spMk id="6" creationId="{B0124D54-E2BC-430A-8B25-DB22EDC73A9F}"/>
          </ac:spMkLst>
        </pc:spChg>
        <pc:picChg chg="add del mod">
          <ac:chgData name="Carla de Moura Medeiros" userId="e94de949-796e-4361-ab0d-17710b0b63f3" providerId="ADAL" clId="{411B7672-8F57-4AFE-A6E2-B3AB257EF866}" dt="2023-03-24T13:26:52.651" v="57"/>
          <ac:picMkLst>
            <pc:docMk/>
            <pc:sldMk cId="4201265852" sldId="464"/>
            <ac:picMk id="3" creationId="{85340ECC-75F5-48DB-8522-A5FAAEA47B9E}"/>
          </ac:picMkLst>
        </pc:picChg>
        <pc:picChg chg="add del mod">
          <ac:chgData name="Carla de Moura Medeiros" userId="e94de949-796e-4361-ab0d-17710b0b63f3" providerId="ADAL" clId="{411B7672-8F57-4AFE-A6E2-B3AB257EF866}" dt="2023-03-24T13:27:39.323" v="60"/>
          <ac:picMkLst>
            <pc:docMk/>
            <pc:sldMk cId="4201265852" sldId="464"/>
            <ac:picMk id="5" creationId="{3FD4F8EE-2FE7-4449-AB6D-80598DCEE0D5}"/>
          </ac:picMkLst>
        </pc:picChg>
        <pc:picChg chg="add mod">
          <ac:chgData name="Carla de Moura Medeiros" userId="e94de949-796e-4361-ab0d-17710b0b63f3" providerId="ADAL" clId="{411B7672-8F57-4AFE-A6E2-B3AB257EF866}" dt="2023-03-24T13:27:52.097" v="62"/>
          <ac:picMkLst>
            <pc:docMk/>
            <pc:sldMk cId="4201265852" sldId="464"/>
            <ac:picMk id="7" creationId="{0A1325C3-4818-4A3D-B842-E3AE647A44DC}"/>
          </ac:picMkLst>
        </pc:picChg>
      </pc:sldChg>
      <pc:sldChg chg="addSp modSp add">
        <pc:chgData name="Carla de Moura Medeiros" userId="e94de949-796e-4361-ab0d-17710b0b63f3" providerId="ADAL" clId="{411B7672-8F57-4AFE-A6E2-B3AB257EF866}" dt="2023-03-24T13:28:08.943" v="64"/>
        <pc:sldMkLst>
          <pc:docMk/>
          <pc:sldMk cId="3479993751" sldId="465"/>
        </pc:sldMkLst>
        <pc:spChg chg="add mod">
          <ac:chgData name="Carla de Moura Medeiros" userId="e94de949-796e-4361-ab0d-17710b0b63f3" providerId="ADAL" clId="{411B7672-8F57-4AFE-A6E2-B3AB257EF866}" dt="2023-03-24T13:28:08.943" v="64"/>
          <ac:spMkLst>
            <pc:docMk/>
            <pc:sldMk cId="3479993751" sldId="465"/>
            <ac:spMk id="2" creationId="{B24A99DE-E5EC-488E-B2F8-7BF7DE4F47AF}"/>
          </ac:spMkLst>
        </pc:spChg>
        <pc:spChg chg="mod">
          <ac:chgData name="Carla de Moura Medeiros" userId="e94de949-796e-4361-ab0d-17710b0b63f3" providerId="ADAL" clId="{411B7672-8F57-4AFE-A6E2-B3AB257EF866}" dt="2023-03-24T13:28:08.943" v="64"/>
          <ac:spMkLst>
            <pc:docMk/>
            <pc:sldMk cId="3479993751" sldId="465"/>
            <ac:spMk id="4" creationId="{9260BF4C-06E8-44DA-8C93-A2FDD766E568}"/>
          </ac:spMkLst>
        </pc:spChg>
        <pc:spChg chg="mod">
          <ac:chgData name="Carla de Moura Medeiros" userId="e94de949-796e-4361-ab0d-17710b0b63f3" providerId="ADAL" clId="{411B7672-8F57-4AFE-A6E2-B3AB257EF866}" dt="2023-03-24T13:28:08.943" v="64"/>
          <ac:spMkLst>
            <pc:docMk/>
            <pc:sldMk cId="3479993751" sldId="465"/>
            <ac:spMk id="5" creationId="{DA18C70B-9345-46D2-B6E1-45C7B04ED23F}"/>
          </ac:spMkLst>
        </pc:spChg>
        <pc:spChg chg="mod">
          <ac:chgData name="Carla de Moura Medeiros" userId="e94de949-796e-4361-ab0d-17710b0b63f3" providerId="ADAL" clId="{411B7672-8F57-4AFE-A6E2-B3AB257EF866}" dt="2023-03-24T13:28:08.943" v="64"/>
          <ac:spMkLst>
            <pc:docMk/>
            <pc:sldMk cId="3479993751" sldId="465"/>
            <ac:spMk id="6" creationId="{17891148-21A1-41AE-B7DD-601EBE3A30C5}"/>
          </ac:spMkLst>
        </pc:spChg>
        <pc:spChg chg="mod">
          <ac:chgData name="Carla de Moura Medeiros" userId="e94de949-796e-4361-ab0d-17710b0b63f3" providerId="ADAL" clId="{411B7672-8F57-4AFE-A6E2-B3AB257EF866}" dt="2023-03-24T13:28:08.943" v="64"/>
          <ac:spMkLst>
            <pc:docMk/>
            <pc:sldMk cId="3479993751" sldId="465"/>
            <ac:spMk id="7" creationId="{3E03ED97-B364-4C84-ABE5-69E7F2DA1D40}"/>
          </ac:spMkLst>
        </pc:spChg>
        <pc:grpChg chg="add mod">
          <ac:chgData name="Carla de Moura Medeiros" userId="e94de949-796e-4361-ab0d-17710b0b63f3" providerId="ADAL" clId="{411B7672-8F57-4AFE-A6E2-B3AB257EF866}" dt="2023-03-24T13:28:08.943" v="64"/>
          <ac:grpSpMkLst>
            <pc:docMk/>
            <pc:sldMk cId="3479993751" sldId="465"/>
            <ac:grpSpMk id="3" creationId="{104A9286-FD85-494D-B922-47F6B6F379F4}"/>
          </ac:grpSpMkLst>
        </pc:grpChg>
      </pc:sldChg>
      <pc:sldChg chg="addSp modSp add">
        <pc:chgData name="Carla de Moura Medeiros" userId="e94de949-796e-4361-ab0d-17710b0b63f3" providerId="ADAL" clId="{411B7672-8F57-4AFE-A6E2-B3AB257EF866}" dt="2023-03-24T13:28:40.304" v="67"/>
        <pc:sldMkLst>
          <pc:docMk/>
          <pc:sldMk cId="1470435965" sldId="466"/>
        </pc:sldMkLst>
        <pc:spChg chg="add mod">
          <ac:chgData name="Carla de Moura Medeiros" userId="e94de949-796e-4361-ab0d-17710b0b63f3" providerId="ADAL" clId="{411B7672-8F57-4AFE-A6E2-B3AB257EF866}" dt="2023-03-24T13:28:28.565" v="66"/>
          <ac:spMkLst>
            <pc:docMk/>
            <pc:sldMk cId="1470435965" sldId="466"/>
            <ac:spMk id="2" creationId="{8BDABA6F-58CF-478F-980E-83F7FCD24AF6}"/>
          </ac:spMkLst>
        </pc:spChg>
        <pc:spChg chg="add mod">
          <ac:chgData name="Carla de Moura Medeiros" userId="e94de949-796e-4361-ab0d-17710b0b63f3" providerId="ADAL" clId="{411B7672-8F57-4AFE-A6E2-B3AB257EF866}" dt="2023-03-24T13:28:28.565" v="66"/>
          <ac:spMkLst>
            <pc:docMk/>
            <pc:sldMk cId="1470435965" sldId="466"/>
            <ac:spMk id="3" creationId="{F6E6CDDB-573F-4A68-A677-C8948D81A31C}"/>
          </ac:spMkLst>
        </pc:spChg>
        <pc:spChg chg="add mod">
          <ac:chgData name="Carla de Moura Medeiros" userId="e94de949-796e-4361-ab0d-17710b0b63f3" providerId="ADAL" clId="{411B7672-8F57-4AFE-A6E2-B3AB257EF866}" dt="2023-03-24T13:28:28.565" v="66"/>
          <ac:spMkLst>
            <pc:docMk/>
            <pc:sldMk cId="1470435965" sldId="466"/>
            <ac:spMk id="4" creationId="{867CCED4-55D0-42B7-AEAF-7E3ECF3FA4E5}"/>
          </ac:spMkLst>
        </pc:spChg>
        <pc:spChg chg="add mod">
          <ac:chgData name="Carla de Moura Medeiros" userId="e94de949-796e-4361-ab0d-17710b0b63f3" providerId="ADAL" clId="{411B7672-8F57-4AFE-A6E2-B3AB257EF866}" dt="2023-03-24T13:28:28.565" v="66"/>
          <ac:spMkLst>
            <pc:docMk/>
            <pc:sldMk cId="1470435965" sldId="466"/>
            <ac:spMk id="5" creationId="{A86F1B1D-C613-4BA5-B7DA-BD2F76B1BC28}"/>
          </ac:spMkLst>
        </pc:spChg>
        <pc:spChg chg="add mod">
          <ac:chgData name="Carla de Moura Medeiros" userId="e94de949-796e-4361-ab0d-17710b0b63f3" providerId="ADAL" clId="{411B7672-8F57-4AFE-A6E2-B3AB257EF866}" dt="2023-03-24T13:28:28.565" v="66"/>
          <ac:spMkLst>
            <pc:docMk/>
            <pc:sldMk cId="1470435965" sldId="466"/>
            <ac:spMk id="6" creationId="{E4F4AC8A-2C7E-47D7-A7A1-00DD1252949A}"/>
          </ac:spMkLst>
        </pc:spChg>
        <pc:spChg chg="add mod">
          <ac:chgData name="Carla de Moura Medeiros" userId="e94de949-796e-4361-ab0d-17710b0b63f3" providerId="ADAL" clId="{411B7672-8F57-4AFE-A6E2-B3AB257EF866}" dt="2023-03-24T13:28:28.565" v="66"/>
          <ac:spMkLst>
            <pc:docMk/>
            <pc:sldMk cId="1470435965" sldId="466"/>
            <ac:spMk id="7" creationId="{427EF10F-D34F-4439-8E1E-17354411DC2E}"/>
          </ac:spMkLst>
        </pc:spChg>
        <pc:spChg chg="add mod">
          <ac:chgData name="Carla de Moura Medeiros" userId="e94de949-796e-4361-ab0d-17710b0b63f3" providerId="ADAL" clId="{411B7672-8F57-4AFE-A6E2-B3AB257EF866}" dt="2023-03-24T13:28:28.565" v="66"/>
          <ac:spMkLst>
            <pc:docMk/>
            <pc:sldMk cId="1470435965" sldId="466"/>
            <ac:spMk id="8" creationId="{55412131-8D74-4476-87E5-B0DD7F6408F6}"/>
          </ac:spMkLst>
        </pc:spChg>
        <pc:spChg chg="add mod">
          <ac:chgData name="Carla de Moura Medeiros" userId="e94de949-796e-4361-ab0d-17710b0b63f3" providerId="ADAL" clId="{411B7672-8F57-4AFE-A6E2-B3AB257EF866}" dt="2023-03-24T13:28:28.565" v="66"/>
          <ac:spMkLst>
            <pc:docMk/>
            <pc:sldMk cId="1470435965" sldId="466"/>
            <ac:spMk id="9" creationId="{E0F3178D-4D63-4239-BBED-2E5664C02952}"/>
          </ac:spMkLst>
        </pc:spChg>
        <pc:spChg chg="add mod">
          <ac:chgData name="Carla de Moura Medeiros" userId="e94de949-796e-4361-ab0d-17710b0b63f3" providerId="ADAL" clId="{411B7672-8F57-4AFE-A6E2-B3AB257EF866}" dt="2023-03-24T13:28:28.565" v="66"/>
          <ac:spMkLst>
            <pc:docMk/>
            <pc:sldMk cId="1470435965" sldId="466"/>
            <ac:spMk id="12" creationId="{49C9C4FD-24F9-4AA8-816C-CD7B7F02C776}"/>
          </ac:spMkLst>
        </pc:spChg>
        <pc:spChg chg="add mod">
          <ac:chgData name="Carla de Moura Medeiros" userId="e94de949-796e-4361-ab0d-17710b0b63f3" providerId="ADAL" clId="{411B7672-8F57-4AFE-A6E2-B3AB257EF866}" dt="2023-03-24T13:28:40.304" v="67"/>
          <ac:spMkLst>
            <pc:docMk/>
            <pc:sldMk cId="1470435965" sldId="466"/>
            <ac:spMk id="16" creationId="{F96A4A6C-95F4-451F-B856-75E165A6CB0D}"/>
          </ac:spMkLst>
        </pc:spChg>
        <pc:picChg chg="add mod">
          <ac:chgData name="Carla de Moura Medeiros" userId="e94de949-796e-4361-ab0d-17710b0b63f3" providerId="ADAL" clId="{411B7672-8F57-4AFE-A6E2-B3AB257EF866}" dt="2023-03-24T13:28:28.565" v="66"/>
          <ac:picMkLst>
            <pc:docMk/>
            <pc:sldMk cId="1470435965" sldId="466"/>
            <ac:picMk id="10" creationId="{B9365DF3-8A28-4113-B466-1B243E520202}"/>
          </ac:picMkLst>
        </pc:picChg>
        <pc:picChg chg="add mod">
          <ac:chgData name="Carla de Moura Medeiros" userId="e94de949-796e-4361-ab0d-17710b0b63f3" providerId="ADAL" clId="{411B7672-8F57-4AFE-A6E2-B3AB257EF866}" dt="2023-03-24T13:28:28.565" v="66"/>
          <ac:picMkLst>
            <pc:docMk/>
            <pc:sldMk cId="1470435965" sldId="466"/>
            <ac:picMk id="11" creationId="{148990EA-F7AA-47EC-90B7-1C646B31B2A9}"/>
          </ac:picMkLst>
        </pc:picChg>
        <pc:cxnChg chg="add mod">
          <ac:chgData name="Carla de Moura Medeiros" userId="e94de949-796e-4361-ab0d-17710b0b63f3" providerId="ADAL" clId="{411B7672-8F57-4AFE-A6E2-B3AB257EF866}" dt="2023-03-24T13:28:28.565" v="66"/>
          <ac:cxnSpMkLst>
            <pc:docMk/>
            <pc:sldMk cId="1470435965" sldId="466"/>
            <ac:cxnSpMk id="13" creationId="{9A2C067D-C713-404B-9ACD-84F000FE6421}"/>
          </ac:cxnSpMkLst>
        </pc:cxnChg>
        <pc:cxnChg chg="add mod">
          <ac:chgData name="Carla de Moura Medeiros" userId="e94de949-796e-4361-ab0d-17710b0b63f3" providerId="ADAL" clId="{411B7672-8F57-4AFE-A6E2-B3AB257EF866}" dt="2023-03-24T13:28:28.565" v="66"/>
          <ac:cxnSpMkLst>
            <pc:docMk/>
            <pc:sldMk cId="1470435965" sldId="466"/>
            <ac:cxnSpMk id="14" creationId="{666209EA-E399-4619-9C0B-870F112851D0}"/>
          </ac:cxnSpMkLst>
        </pc:cxnChg>
        <pc:cxnChg chg="add mod">
          <ac:chgData name="Carla de Moura Medeiros" userId="e94de949-796e-4361-ab0d-17710b0b63f3" providerId="ADAL" clId="{411B7672-8F57-4AFE-A6E2-B3AB257EF866}" dt="2023-03-24T13:28:28.565" v="66"/>
          <ac:cxnSpMkLst>
            <pc:docMk/>
            <pc:sldMk cId="1470435965" sldId="466"/>
            <ac:cxnSpMk id="15" creationId="{F257F051-BB0B-4863-B521-15F7014DE12E}"/>
          </ac:cxnSpMkLst>
        </pc:cxnChg>
      </pc:sldChg>
      <pc:sldChg chg="addSp modSp add">
        <pc:chgData name="Carla de Moura Medeiros" userId="e94de949-796e-4361-ab0d-17710b0b63f3" providerId="ADAL" clId="{411B7672-8F57-4AFE-A6E2-B3AB257EF866}" dt="2023-03-24T13:29:18.269" v="73"/>
        <pc:sldMkLst>
          <pc:docMk/>
          <pc:sldMk cId="461187942" sldId="467"/>
        </pc:sldMkLst>
        <pc:spChg chg="add mod">
          <ac:chgData name="Carla de Moura Medeiros" userId="e94de949-796e-4361-ab0d-17710b0b63f3" providerId="ADAL" clId="{411B7672-8F57-4AFE-A6E2-B3AB257EF866}" dt="2023-03-24T13:29:11.506" v="72"/>
          <ac:spMkLst>
            <pc:docMk/>
            <pc:sldMk cId="461187942" sldId="467"/>
            <ac:spMk id="2" creationId="{3785E24D-C95A-48A4-919F-D515797B7CA2}"/>
          </ac:spMkLst>
        </pc:spChg>
        <pc:picChg chg="add mod">
          <ac:chgData name="Carla de Moura Medeiros" userId="e94de949-796e-4361-ab0d-17710b0b63f3" providerId="ADAL" clId="{411B7672-8F57-4AFE-A6E2-B3AB257EF866}" dt="2023-03-24T13:29:18.269" v="73"/>
          <ac:picMkLst>
            <pc:docMk/>
            <pc:sldMk cId="461187942" sldId="467"/>
            <ac:picMk id="3" creationId="{204C1395-2F31-401C-A5E8-CDD86292912B}"/>
          </ac:picMkLst>
        </pc:picChg>
      </pc:sldChg>
      <pc:sldChg chg="addSp modSp add">
        <pc:chgData name="Carla de Moura Medeiros" userId="e94de949-796e-4361-ab0d-17710b0b63f3" providerId="ADAL" clId="{411B7672-8F57-4AFE-A6E2-B3AB257EF866}" dt="2023-03-24T13:36:48.204" v="84"/>
        <pc:sldMkLst>
          <pc:docMk/>
          <pc:sldMk cId="2841459071" sldId="468"/>
        </pc:sldMkLst>
        <pc:spChg chg="add mod">
          <ac:chgData name="Carla de Moura Medeiros" userId="e94de949-796e-4361-ab0d-17710b0b63f3" providerId="ADAL" clId="{411B7672-8F57-4AFE-A6E2-B3AB257EF866}" dt="2023-03-24T13:36:48.204" v="84"/>
          <ac:spMkLst>
            <pc:docMk/>
            <pc:sldMk cId="2841459071" sldId="468"/>
            <ac:spMk id="2" creationId="{CCB2DBFA-08F7-4605-AD39-C4AB8B13CAEC}"/>
          </ac:spMkLst>
        </pc:spChg>
      </pc:sldChg>
      <pc:sldChg chg="addSp modSp add">
        <pc:chgData name="Carla de Moura Medeiros" userId="e94de949-796e-4361-ab0d-17710b0b63f3" providerId="ADAL" clId="{411B7672-8F57-4AFE-A6E2-B3AB257EF866}" dt="2023-03-24T13:29:58.305" v="79"/>
        <pc:sldMkLst>
          <pc:docMk/>
          <pc:sldMk cId="4184464447" sldId="469"/>
        </pc:sldMkLst>
        <pc:spChg chg="add mod">
          <ac:chgData name="Carla de Moura Medeiros" userId="e94de949-796e-4361-ab0d-17710b0b63f3" providerId="ADAL" clId="{411B7672-8F57-4AFE-A6E2-B3AB257EF866}" dt="2023-03-24T13:29:58.305" v="79"/>
          <ac:spMkLst>
            <pc:docMk/>
            <pc:sldMk cId="4184464447" sldId="469"/>
            <ac:spMk id="2" creationId="{086ABB95-E2E0-4AE2-9863-EBD619B4CF67}"/>
          </ac:spMkLst>
        </pc:spChg>
      </pc:sldChg>
      <pc:sldChg chg="addSp delSp modSp add">
        <pc:chgData name="Carla de Moura Medeiros" userId="e94de949-796e-4361-ab0d-17710b0b63f3" providerId="ADAL" clId="{411B7672-8F57-4AFE-A6E2-B3AB257EF866}" dt="2023-03-24T13:29:41.489" v="77"/>
        <pc:sldMkLst>
          <pc:docMk/>
          <pc:sldMk cId="2089168527" sldId="470"/>
        </pc:sldMkLst>
        <pc:spChg chg="add mod">
          <ac:chgData name="Carla de Moura Medeiros" userId="e94de949-796e-4361-ab0d-17710b0b63f3" providerId="ADAL" clId="{411B7672-8F57-4AFE-A6E2-B3AB257EF866}" dt="2023-03-24T13:29:41.489" v="77"/>
          <ac:spMkLst>
            <pc:docMk/>
            <pc:sldMk cId="2089168527" sldId="470"/>
            <ac:spMk id="3" creationId="{0BCD4169-FD29-4752-BCC1-8297E220F0E2}"/>
          </ac:spMkLst>
        </pc:spChg>
        <pc:picChg chg="add del mod">
          <ac:chgData name="Carla de Moura Medeiros" userId="e94de949-796e-4361-ab0d-17710b0b63f3" providerId="ADAL" clId="{411B7672-8F57-4AFE-A6E2-B3AB257EF866}" dt="2023-03-24T13:29:35.995" v="76"/>
          <ac:picMkLst>
            <pc:docMk/>
            <pc:sldMk cId="2089168527" sldId="470"/>
            <ac:picMk id="2" creationId="{ABEE013E-F1C3-40E5-963E-13CE24974FDF}"/>
          </ac:picMkLst>
        </pc:picChg>
      </pc:sldChg>
      <pc:sldChg chg="addSp delSp modSp add modAnim">
        <pc:chgData name="Carla de Moura Medeiros" userId="e94de949-796e-4361-ab0d-17710b0b63f3" providerId="ADAL" clId="{411B7672-8F57-4AFE-A6E2-B3AB257EF866}" dt="2023-03-24T13:38:09.051" v="96"/>
        <pc:sldMkLst>
          <pc:docMk/>
          <pc:sldMk cId="3162704177" sldId="471"/>
        </pc:sldMkLst>
        <pc:spChg chg="add mod">
          <ac:chgData name="Carla de Moura Medeiros" userId="e94de949-796e-4361-ab0d-17710b0b63f3" providerId="ADAL" clId="{411B7672-8F57-4AFE-A6E2-B3AB257EF866}" dt="2023-03-24T13:37:54.863" v="93"/>
          <ac:spMkLst>
            <pc:docMk/>
            <pc:sldMk cId="3162704177" sldId="471"/>
            <ac:spMk id="2" creationId="{7B6FD019-5B18-42C0-B973-0E5F7FEF3472}"/>
          </ac:spMkLst>
        </pc:spChg>
        <pc:spChg chg="add mod">
          <ac:chgData name="Carla de Moura Medeiros" userId="e94de949-796e-4361-ab0d-17710b0b63f3" providerId="ADAL" clId="{411B7672-8F57-4AFE-A6E2-B3AB257EF866}" dt="2023-03-24T13:37:54.863" v="93"/>
          <ac:spMkLst>
            <pc:docMk/>
            <pc:sldMk cId="3162704177" sldId="471"/>
            <ac:spMk id="3" creationId="{38FB5A05-B63E-4624-B4DC-946891EC1EFD}"/>
          </ac:spMkLst>
        </pc:spChg>
        <pc:spChg chg="add mod">
          <ac:chgData name="Carla de Moura Medeiros" userId="e94de949-796e-4361-ab0d-17710b0b63f3" providerId="ADAL" clId="{411B7672-8F57-4AFE-A6E2-B3AB257EF866}" dt="2023-03-24T13:37:54.863" v="93"/>
          <ac:spMkLst>
            <pc:docMk/>
            <pc:sldMk cId="3162704177" sldId="471"/>
            <ac:spMk id="4" creationId="{1200736B-C3CD-4CC0-8E24-16B2AA9CA7E9}"/>
          </ac:spMkLst>
        </pc:spChg>
        <pc:spChg chg="add mod">
          <ac:chgData name="Carla de Moura Medeiros" userId="e94de949-796e-4361-ab0d-17710b0b63f3" providerId="ADAL" clId="{411B7672-8F57-4AFE-A6E2-B3AB257EF866}" dt="2023-03-24T13:37:54.863" v="93"/>
          <ac:spMkLst>
            <pc:docMk/>
            <pc:sldMk cId="3162704177" sldId="471"/>
            <ac:spMk id="5" creationId="{CC21BC68-5A80-4C10-8996-0664E458E8EE}"/>
          </ac:spMkLst>
        </pc:spChg>
        <pc:spChg chg="add mod">
          <ac:chgData name="Carla de Moura Medeiros" userId="e94de949-796e-4361-ab0d-17710b0b63f3" providerId="ADAL" clId="{411B7672-8F57-4AFE-A6E2-B3AB257EF866}" dt="2023-03-24T13:37:54.863" v="93"/>
          <ac:spMkLst>
            <pc:docMk/>
            <pc:sldMk cId="3162704177" sldId="471"/>
            <ac:spMk id="6" creationId="{9074571A-F065-4F63-8C35-F7DBA0D2CE39}"/>
          </ac:spMkLst>
        </pc:spChg>
        <pc:spChg chg="add mod">
          <ac:chgData name="Carla de Moura Medeiros" userId="e94de949-796e-4361-ab0d-17710b0b63f3" providerId="ADAL" clId="{411B7672-8F57-4AFE-A6E2-B3AB257EF866}" dt="2023-03-24T13:37:54.863" v="93"/>
          <ac:spMkLst>
            <pc:docMk/>
            <pc:sldMk cId="3162704177" sldId="471"/>
            <ac:spMk id="7" creationId="{AC0788E1-0B67-4471-935E-7E95DDAF5082}"/>
          </ac:spMkLst>
        </pc:spChg>
        <pc:spChg chg="add mod">
          <ac:chgData name="Carla de Moura Medeiros" userId="e94de949-796e-4361-ab0d-17710b0b63f3" providerId="ADAL" clId="{411B7672-8F57-4AFE-A6E2-B3AB257EF866}" dt="2023-03-24T13:37:54.863" v="93"/>
          <ac:spMkLst>
            <pc:docMk/>
            <pc:sldMk cId="3162704177" sldId="471"/>
            <ac:spMk id="8" creationId="{718DD01E-03AF-4BB3-8996-DC1CFACB2429}"/>
          </ac:spMkLst>
        </pc:spChg>
        <pc:spChg chg="add mod">
          <ac:chgData name="Carla de Moura Medeiros" userId="e94de949-796e-4361-ab0d-17710b0b63f3" providerId="ADAL" clId="{411B7672-8F57-4AFE-A6E2-B3AB257EF866}" dt="2023-03-24T13:37:54.863" v="93"/>
          <ac:spMkLst>
            <pc:docMk/>
            <pc:sldMk cId="3162704177" sldId="471"/>
            <ac:spMk id="9" creationId="{255079B7-6C8C-4B67-8839-CF5DFBB86723}"/>
          </ac:spMkLst>
        </pc:spChg>
        <pc:spChg chg="add del mod">
          <ac:chgData name="Carla de Moura Medeiros" userId="e94de949-796e-4361-ab0d-17710b0b63f3" providerId="ADAL" clId="{411B7672-8F57-4AFE-A6E2-B3AB257EF866}" dt="2023-03-24T13:38:03.600" v="95"/>
          <ac:spMkLst>
            <pc:docMk/>
            <pc:sldMk cId="3162704177" sldId="471"/>
            <ac:spMk id="10" creationId="{6ED1EA49-E242-4825-8A66-6DFD37789F20}"/>
          </ac:spMkLst>
        </pc:spChg>
        <pc:spChg chg="add del mod">
          <ac:chgData name="Carla de Moura Medeiros" userId="e94de949-796e-4361-ab0d-17710b0b63f3" providerId="ADAL" clId="{411B7672-8F57-4AFE-A6E2-B3AB257EF866}" dt="2023-03-24T13:38:03.600" v="95"/>
          <ac:spMkLst>
            <pc:docMk/>
            <pc:sldMk cId="3162704177" sldId="471"/>
            <ac:spMk id="11" creationId="{5AEA532E-27C0-4093-B878-F271D6AC9F94}"/>
          </ac:spMkLst>
        </pc:spChg>
        <pc:spChg chg="add del mod">
          <ac:chgData name="Carla de Moura Medeiros" userId="e94de949-796e-4361-ab0d-17710b0b63f3" providerId="ADAL" clId="{411B7672-8F57-4AFE-A6E2-B3AB257EF866}" dt="2023-03-24T13:38:03.600" v="95"/>
          <ac:spMkLst>
            <pc:docMk/>
            <pc:sldMk cId="3162704177" sldId="471"/>
            <ac:spMk id="12" creationId="{AA68B341-D5EA-4ABD-A601-AF5F45D36431}"/>
          </ac:spMkLst>
        </pc:spChg>
        <pc:spChg chg="add del mod">
          <ac:chgData name="Carla de Moura Medeiros" userId="e94de949-796e-4361-ab0d-17710b0b63f3" providerId="ADAL" clId="{411B7672-8F57-4AFE-A6E2-B3AB257EF866}" dt="2023-03-24T13:38:03.600" v="95"/>
          <ac:spMkLst>
            <pc:docMk/>
            <pc:sldMk cId="3162704177" sldId="471"/>
            <ac:spMk id="13" creationId="{2567EB38-EC36-4E08-8865-C5AE2C989717}"/>
          </ac:spMkLst>
        </pc:spChg>
        <pc:spChg chg="add del mod">
          <ac:chgData name="Carla de Moura Medeiros" userId="e94de949-796e-4361-ab0d-17710b0b63f3" providerId="ADAL" clId="{411B7672-8F57-4AFE-A6E2-B3AB257EF866}" dt="2023-03-24T13:38:03.600" v="95"/>
          <ac:spMkLst>
            <pc:docMk/>
            <pc:sldMk cId="3162704177" sldId="471"/>
            <ac:spMk id="14" creationId="{A58EEE6E-7920-4E48-83CD-1BA3B21FE649}"/>
          </ac:spMkLst>
        </pc:spChg>
        <pc:spChg chg="add del mod">
          <ac:chgData name="Carla de Moura Medeiros" userId="e94de949-796e-4361-ab0d-17710b0b63f3" providerId="ADAL" clId="{411B7672-8F57-4AFE-A6E2-B3AB257EF866}" dt="2023-03-24T13:38:03.600" v="95"/>
          <ac:spMkLst>
            <pc:docMk/>
            <pc:sldMk cId="3162704177" sldId="471"/>
            <ac:spMk id="15" creationId="{62358E51-9BB2-4EDE-98E4-85AE8C3AB74D}"/>
          </ac:spMkLst>
        </pc:spChg>
        <pc:spChg chg="add del mod">
          <ac:chgData name="Carla de Moura Medeiros" userId="e94de949-796e-4361-ab0d-17710b0b63f3" providerId="ADAL" clId="{411B7672-8F57-4AFE-A6E2-B3AB257EF866}" dt="2023-03-24T13:38:03.600" v="95"/>
          <ac:spMkLst>
            <pc:docMk/>
            <pc:sldMk cId="3162704177" sldId="471"/>
            <ac:spMk id="16" creationId="{780C02C2-E71C-4E2E-AB4C-069620FAEB25}"/>
          </ac:spMkLst>
        </pc:spChg>
        <pc:spChg chg="add del mod">
          <ac:chgData name="Carla de Moura Medeiros" userId="e94de949-796e-4361-ab0d-17710b0b63f3" providerId="ADAL" clId="{411B7672-8F57-4AFE-A6E2-B3AB257EF866}" dt="2023-03-24T13:38:03.600" v="95"/>
          <ac:spMkLst>
            <pc:docMk/>
            <pc:sldMk cId="3162704177" sldId="471"/>
            <ac:spMk id="17" creationId="{AA719761-D837-436F-9DE7-9CDD6F5C811E}"/>
          </ac:spMkLst>
        </pc:spChg>
        <pc:spChg chg="add mod">
          <ac:chgData name="Carla de Moura Medeiros" userId="e94de949-796e-4361-ab0d-17710b0b63f3" providerId="ADAL" clId="{411B7672-8F57-4AFE-A6E2-B3AB257EF866}" dt="2023-03-24T13:38:09.051" v="96"/>
          <ac:spMkLst>
            <pc:docMk/>
            <pc:sldMk cId="3162704177" sldId="471"/>
            <ac:spMk id="18" creationId="{763EFF7E-8784-4714-B7F0-B5E29FF20C50}"/>
          </ac:spMkLst>
        </pc:spChg>
      </pc:sldChg>
      <pc:sldChg chg="addSp modSp add">
        <pc:chgData name="Carla de Moura Medeiros" userId="e94de949-796e-4361-ab0d-17710b0b63f3" providerId="ADAL" clId="{411B7672-8F57-4AFE-A6E2-B3AB257EF866}" dt="2023-03-24T13:37:23.455" v="88"/>
        <pc:sldMkLst>
          <pc:docMk/>
          <pc:sldMk cId="1798288792" sldId="472"/>
        </pc:sldMkLst>
        <pc:spChg chg="add mod">
          <ac:chgData name="Carla de Moura Medeiros" userId="e94de949-796e-4361-ab0d-17710b0b63f3" providerId="ADAL" clId="{411B7672-8F57-4AFE-A6E2-B3AB257EF866}" dt="2023-03-24T13:37:23.455" v="88"/>
          <ac:spMkLst>
            <pc:docMk/>
            <pc:sldMk cId="1798288792" sldId="472"/>
            <ac:spMk id="2" creationId="{771851DB-7EBC-4A78-BA92-FA0A389D807C}"/>
          </ac:spMkLst>
        </pc:spChg>
      </pc:sldChg>
      <pc:sldChg chg="addSp modSp add">
        <pc:chgData name="Carla de Moura Medeiros" userId="e94de949-796e-4361-ab0d-17710b0b63f3" providerId="ADAL" clId="{411B7672-8F57-4AFE-A6E2-B3AB257EF866}" dt="2023-03-24T13:37:04.138" v="86"/>
        <pc:sldMkLst>
          <pc:docMk/>
          <pc:sldMk cId="2412918521" sldId="473"/>
        </pc:sldMkLst>
        <pc:spChg chg="add mod">
          <ac:chgData name="Carla de Moura Medeiros" userId="e94de949-796e-4361-ab0d-17710b0b63f3" providerId="ADAL" clId="{411B7672-8F57-4AFE-A6E2-B3AB257EF866}" dt="2023-03-24T13:37:04.138" v="86"/>
          <ac:spMkLst>
            <pc:docMk/>
            <pc:sldMk cId="2412918521" sldId="473"/>
            <ac:spMk id="2" creationId="{4A443678-D960-4531-8EB1-F1A0E769E5F2}"/>
          </ac:spMkLst>
        </pc:spChg>
      </pc:sldChg>
      <pc:sldChg chg="addSp modSp add">
        <pc:chgData name="Carla de Moura Medeiros" userId="e94de949-796e-4361-ab0d-17710b0b63f3" providerId="ADAL" clId="{411B7672-8F57-4AFE-A6E2-B3AB257EF866}" dt="2023-03-24T13:39:24.943" v="105"/>
        <pc:sldMkLst>
          <pc:docMk/>
          <pc:sldMk cId="745223854" sldId="474"/>
        </pc:sldMkLst>
        <pc:spChg chg="add mod">
          <ac:chgData name="Carla de Moura Medeiros" userId="e94de949-796e-4361-ab0d-17710b0b63f3" providerId="ADAL" clId="{411B7672-8F57-4AFE-A6E2-B3AB257EF866}" dt="2023-03-24T13:39:24.943" v="105"/>
          <ac:spMkLst>
            <pc:docMk/>
            <pc:sldMk cId="745223854" sldId="474"/>
            <ac:spMk id="2" creationId="{0C443BC9-E436-4A77-A573-172C48F66D30}"/>
          </ac:spMkLst>
        </pc:spChg>
      </pc:sldChg>
      <pc:sldChg chg="addSp modSp add">
        <pc:chgData name="Carla de Moura Medeiros" userId="e94de949-796e-4361-ab0d-17710b0b63f3" providerId="ADAL" clId="{411B7672-8F57-4AFE-A6E2-B3AB257EF866}" dt="2023-03-24T13:38:37.087" v="99"/>
        <pc:sldMkLst>
          <pc:docMk/>
          <pc:sldMk cId="2902715294" sldId="475"/>
        </pc:sldMkLst>
        <pc:spChg chg="add mod">
          <ac:chgData name="Carla de Moura Medeiros" userId="e94de949-796e-4361-ab0d-17710b0b63f3" providerId="ADAL" clId="{411B7672-8F57-4AFE-A6E2-B3AB257EF866}" dt="2023-03-24T13:38:28.990" v="98"/>
          <ac:spMkLst>
            <pc:docMk/>
            <pc:sldMk cId="2902715294" sldId="475"/>
            <ac:spMk id="2" creationId="{FAE2AFC5-A65B-4162-8EAF-B10ABCF84B8F}"/>
          </ac:spMkLst>
        </pc:spChg>
        <pc:spChg chg="mod">
          <ac:chgData name="Carla de Moura Medeiros" userId="e94de949-796e-4361-ab0d-17710b0b63f3" providerId="ADAL" clId="{411B7672-8F57-4AFE-A6E2-B3AB257EF866}" dt="2023-03-24T13:38:28.990" v="98"/>
          <ac:spMkLst>
            <pc:docMk/>
            <pc:sldMk cId="2902715294" sldId="475"/>
            <ac:spMk id="4" creationId="{0B75D85A-7406-4616-AF0E-70BDDD4E5742}"/>
          </ac:spMkLst>
        </pc:spChg>
        <pc:spChg chg="mod">
          <ac:chgData name="Carla de Moura Medeiros" userId="e94de949-796e-4361-ab0d-17710b0b63f3" providerId="ADAL" clId="{411B7672-8F57-4AFE-A6E2-B3AB257EF866}" dt="2023-03-24T13:38:28.990" v="98"/>
          <ac:spMkLst>
            <pc:docMk/>
            <pc:sldMk cId="2902715294" sldId="475"/>
            <ac:spMk id="5" creationId="{AEC7A25E-2E74-4FC6-8F49-ABB8667F52A6}"/>
          </ac:spMkLst>
        </pc:spChg>
        <pc:spChg chg="mod">
          <ac:chgData name="Carla de Moura Medeiros" userId="e94de949-796e-4361-ab0d-17710b0b63f3" providerId="ADAL" clId="{411B7672-8F57-4AFE-A6E2-B3AB257EF866}" dt="2023-03-24T13:38:28.990" v="98"/>
          <ac:spMkLst>
            <pc:docMk/>
            <pc:sldMk cId="2902715294" sldId="475"/>
            <ac:spMk id="6" creationId="{13C63424-C083-45A5-9F4B-F2EEEF7EE384}"/>
          </ac:spMkLst>
        </pc:spChg>
        <pc:spChg chg="mod">
          <ac:chgData name="Carla de Moura Medeiros" userId="e94de949-796e-4361-ab0d-17710b0b63f3" providerId="ADAL" clId="{411B7672-8F57-4AFE-A6E2-B3AB257EF866}" dt="2023-03-24T13:38:28.990" v="98"/>
          <ac:spMkLst>
            <pc:docMk/>
            <pc:sldMk cId="2902715294" sldId="475"/>
            <ac:spMk id="7" creationId="{EB224242-5A61-4291-B567-821052B87BCE}"/>
          </ac:spMkLst>
        </pc:spChg>
        <pc:spChg chg="add mod">
          <ac:chgData name="Carla de Moura Medeiros" userId="e94de949-796e-4361-ab0d-17710b0b63f3" providerId="ADAL" clId="{411B7672-8F57-4AFE-A6E2-B3AB257EF866}" dt="2023-03-24T13:38:37.087" v="99"/>
          <ac:spMkLst>
            <pc:docMk/>
            <pc:sldMk cId="2902715294" sldId="475"/>
            <ac:spMk id="8" creationId="{B58D4826-96AB-4599-8C17-F694B7F2B17F}"/>
          </ac:spMkLst>
        </pc:spChg>
        <pc:grpChg chg="add mod">
          <ac:chgData name="Carla de Moura Medeiros" userId="e94de949-796e-4361-ab0d-17710b0b63f3" providerId="ADAL" clId="{411B7672-8F57-4AFE-A6E2-B3AB257EF866}" dt="2023-03-24T13:38:28.990" v="98"/>
          <ac:grpSpMkLst>
            <pc:docMk/>
            <pc:sldMk cId="2902715294" sldId="475"/>
            <ac:grpSpMk id="3" creationId="{E7EBA8FD-9147-4ACA-A81E-B02C404CAB00}"/>
          </ac:grpSpMkLst>
        </pc:grpChg>
      </pc:sldChg>
      <pc:sldChg chg="addSp modSp add">
        <pc:chgData name="Carla de Moura Medeiros" userId="e94de949-796e-4361-ab0d-17710b0b63f3" providerId="ADAL" clId="{411B7672-8F57-4AFE-A6E2-B3AB257EF866}" dt="2023-03-24T13:39:01.773" v="103"/>
        <pc:sldMkLst>
          <pc:docMk/>
          <pc:sldMk cId="1519503928" sldId="476"/>
        </pc:sldMkLst>
        <pc:spChg chg="add mod">
          <ac:chgData name="Carla de Moura Medeiros" userId="e94de949-796e-4361-ab0d-17710b0b63f3" providerId="ADAL" clId="{411B7672-8F57-4AFE-A6E2-B3AB257EF866}" dt="2023-03-24T13:39:01.773" v="103"/>
          <ac:spMkLst>
            <pc:docMk/>
            <pc:sldMk cId="1519503928" sldId="476"/>
            <ac:spMk id="2" creationId="{AD61BC14-8269-4A9D-955D-77FABAF74C41}"/>
          </ac:spMkLst>
        </pc:spChg>
      </pc:sldChg>
      <pc:sldChg chg="addSp modSp add mod">
        <pc:chgData name="Carla de Moura Medeiros" userId="e94de949-796e-4361-ab0d-17710b0b63f3" providerId="ADAL" clId="{411B7672-8F57-4AFE-A6E2-B3AB257EF866}" dt="2023-03-24T13:41:02.309" v="113" actId="27636"/>
        <pc:sldMkLst>
          <pc:docMk/>
          <pc:sldMk cId="2242393158" sldId="477"/>
        </pc:sldMkLst>
        <pc:spChg chg="add mod">
          <ac:chgData name="Carla de Moura Medeiros" userId="e94de949-796e-4361-ab0d-17710b0b63f3" providerId="ADAL" clId="{411B7672-8F57-4AFE-A6E2-B3AB257EF866}" dt="2023-03-24T13:41:02.309" v="113" actId="27636"/>
          <ac:spMkLst>
            <pc:docMk/>
            <pc:sldMk cId="2242393158" sldId="477"/>
            <ac:spMk id="2" creationId="{D983076D-52D7-4D38-91C2-32156C08CA2E}"/>
          </ac:spMkLst>
        </pc:spChg>
        <pc:spChg chg="add mod">
          <ac:chgData name="Carla de Moura Medeiros" userId="e94de949-796e-4361-ab0d-17710b0b63f3" providerId="ADAL" clId="{411B7672-8F57-4AFE-A6E2-B3AB257EF866}" dt="2023-03-24T13:41:02.213" v="112"/>
          <ac:spMkLst>
            <pc:docMk/>
            <pc:sldMk cId="2242393158" sldId="477"/>
            <ac:spMk id="3" creationId="{78B939ED-E978-441E-AEEF-EBCBDF5351FA}"/>
          </ac:spMkLst>
        </pc:spChg>
        <pc:spChg chg="mod">
          <ac:chgData name="Carla de Moura Medeiros" userId="e94de949-796e-4361-ab0d-17710b0b63f3" providerId="ADAL" clId="{411B7672-8F57-4AFE-A6E2-B3AB257EF866}" dt="2023-03-24T13:41:02.213" v="112"/>
          <ac:spMkLst>
            <pc:docMk/>
            <pc:sldMk cId="2242393158" sldId="477"/>
            <ac:spMk id="5" creationId="{1F534877-381C-4BDD-9513-B13F3F215564}"/>
          </ac:spMkLst>
        </pc:spChg>
        <pc:spChg chg="mod">
          <ac:chgData name="Carla de Moura Medeiros" userId="e94de949-796e-4361-ab0d-17710b0b63f3" providerId="ADAL" clId="{411B7672-8F57-4AFE-A6E2-B3AB257EF866}" dt="2023-03-24T13:41:02.213" v="112"/>
          <ac:spMkLst>
            <pc:docMk/>
            <pc:sldMk cId="2242393158" sldId="477"/>
            <ac:spMk id="6" creationId="{79EEA53E-4904-43F3-97A1-1A5573E76177}"/>
          </ac:spMkLst>
        </pc:spChg>
        <pc:spChg chg="mod">
          <ac:chgData name="Carla de Moura Medeiros" userId="e94de949-796e-4361-ab0d-17710b0b63f3" providerId="ADAL" clId="{411B7672-8F57-4AFE-A6E2-B3AB257EF866}" dt="2023-03-24T13:41:02.213" v="112"/>
          <ac:spMkLst>
            <pc:docMk/>
            <pc:sldMk cId="2242393158" sldId="477"/>
            <ac:spMk id="7" creationId="{23FF2F89-C987-4498-9036-ED20E2495E9E}"/>
          </ac:spMkLst>
        </pc:spChg>
        <pc:spChg chg="mod">
          <ac:chgData name="Carla de Moura Medeiros" userId="e94de949-796e-4361-ab0d-17710b0b63f3" providerId="ADAL" clId="{411B7672-8F57-4AFE-A6E2-B3AB257EF866}" dt="2023-03-24T13:41:02.213" v="112"/>
          <ac:spMkLst>
            <pc:docMk/>
            <pc:sldMk cId="2242393158" sldId="477"/>
            <ac:spMk id="8" creationId="{D594750C-507E-4DB0-8605-6C27C8FE36A0}"/>
          </ac:spMkLst>
        </pc:spChg>
        <pc:grpChg chg="add mod">
          <ac:chgData name="Carla de Moura Medeiros" userId="e94de949-796e-4361-ab0d-17710b0b63f3" providerId="ADAL" clId="{411B7672-8F57-4AFE-A6E2-B3AB257EF866}" dt="2023-03-24T13:41:02.213" v="112"/>
          <ac:grpSpMkLst>
            <pc:docMk/>
            <pc:sldMk cId="2242393158" sldId="477"/>
            <ac:grpSpMk id="4" creationId="{A091896A-E9A3-4D2B-92E6-34D50D377747}"/>
          </ac:grpSpMkLst>
        </pc:grpChg>
      </pc:sldChg>
      <pc:sldChg chg="addSp modSp add">
        <pc:chgData name="Carla de Moura Medeiros" userId="e94de949-796e-4361-ab0d-17710b0b63f3" providerId="ADAL" clId="{411B7672-8F57-4AFE-A6E2-B3AB257EF866}" dt="2023-03-24T13:39:38.238" v="107"/>
        <pc:sldMkLst>
          <pc:docMk/>
          <pc:sldMk cId="41076830" sldId="478"/>
        </pc:sldMkLst>
        <pc:spChg chg="add mod">
          <ac:chgData name="Carla de Moura Medeiros" userId="e94de949-796e-4361-ab0d-17710b0b63f3" providerId="ADAL" clId="{411B7672-8F57-4AFE-A6E2-B3AB257EF866}" dt="2023-03-24T13:39:38.238" v="107"/>
          <ac:spMkLst>
            <pc:docMk/>
            <pc:sldMk cId="41076830" sldId="478"/>
            <ac:spMk id="2" creationId="{29FCB629-7E12-4F01-821E-4008FDC6A597}"/>
          </ac:spMkLst>
        </pc:spChg>
        <pc:picChg chg="add mod">
          <ac:chgData name="Carla de Moura Medeiros" userId="e94de949-796e-4361-ab0d-17710b0b63f3" providerId="ADAL" clId="{411B7672-8F57-4AFE-A6E2-B3AB257EF866}" dt="2023-03-24T13:39:38.238" v="107"/>
          <ac:picMkLst>
            <pc:docMk/>
            <pc:sldMk cId="41076830" sldId="478"/>
            <ac:picMk id="3" creationId="{5C0D0051-BDBD-4002-8A17-72E090BC1356}"/>
          </ac:picMkLst>
        </pc:picChg>
      </pc:sldChg>
      <pc:sldChg chg="addSp modSp add">
        <pc:chgData name="Carla de Moura Medeiros" userId="e94de949-796e-4361-ab0d-17710b0b63f3" providerId="ADAL" clId="{411B7672-8F57-4AFE-A6E2-B3AB257EF866}" dt="2023-03-24T13:47:47.563" v="172"/>
        <pc:sldMkLst>
          <pc:docMk/>
          <pc:sldMk cId="2037259848" sldId="479"/>
        </pc:sldMkLst>
        <pc:spChg chg="add mod">
          <ac:chgData name="Carla de Moura Medeiros" userId="e94de949-796e-4361-ab0d-17710b0b63f3" providerId="ADAL" clId="{411B7672-8F57-4AFE-A6E2-B3AB257EF866}" dt="2023-03-24T13:47:39.365" v="171"/>
          <ac:spMkLst>
            <pc:docMk/>
            <pc:sldMk cId="2037259848" sldId="479"/>
            <ac:spMk id="2" creationId="{7234AED4-D6AD-446C-B5A2-47526D392830}"/>
          </ac:spMkLst>
        </pc:spChg>
        <pc:graphicFrameChg chg="add mod">
          <ac:chgData name="Carla de Moura Medeiros" userId="e94de949-796e-4361-ab0d-17710b0b63f3" providerId="ADAL" clId="{411B7672-8F57-4AFE-A6E2-B3AB257EF866}" dt="2023-03-24T13:47:47.563" v="172"/>
          <ac:graphicFrameMkLst>
            <pc:docMk/>
            <pc:sldMk cId="2037259848" sldId="479"/>
            <ac:graphicFrameMk id="3" creationId="{613D989D-2447-448A-9387-612753BACA78}"/>
          </ac:graphicFrameMkLst>
        </pc:graphicFrameChg>
      </pc:sldChg>
      <pc:sldChg chg="addSp delSp modSp add del mod">
        <pc:chgData name="Carla de Moura Medeiros" userId="e94de949-796e-4361-ab0d-17710b0b63f3" providerId="ADAL" clId="{411B7672-8F57-4AFE-A6E2-B3AB257EF866}" dt="2023-03-24T13:47:07.745" v="166" actId="47"/>
        <pc:sldMkLst>
          <pc:docMk/>
          <pc:sldMk cId="656208864" sldId="480"/>
        </pc:sldMkLst>
        <pc:spChg chg="add del mod">
          <ac:chgData name="Carla de Moura Medeiros" userId="e94de949-796e-4361-ab0d-17710b0b63f3" providerId="ADAL" clId="{411B7672-8F57-4AFE-A6E2-B3AB257EF866}" dt="2023-03-24T13:42:50.204" v="127"/>
          <ac:spMkLst>
            <pc:docMk/>
            <pc:sldMk cId="656208864" sldId="480"/>
            <ac:spMk id="2" creationId="{3C250E1A-C45D-42B8-9083-554DE7815DD7}"/>
          </ac:spMkLst>
        </pc:spChg>
        <pc:spChg chg="add del mod">
          <ac:chgData name="Carla de Moura Medeiros" userId="e94de949-796e-4361-ab0d-17710b0b63f3" providerId="ADAL" clId="{411B7672-8F57-4AFE-A6E2-B3AB257EF866}" dt="2023-03-24T13:42:50.204" v="127"/>
          <ac:spMkLst>
            <pc:docMk/>
            <pc:sldMk cId="656208864" sldId="480"/>
            <ac:spMk id="3" creationId="{D9EFE594-D3F6-48C6-A3EF-569A9E09C4F1}"/>
          </ac:spMkLst>
        </pc:spChg>
        <pc:spChg chg="add del mod">
          <ac:chgData name="Carla de Moura Medeiros" userId="e94de949-796e-4361-ab0d-17710b0b63f3" providerId="ADAL" clId="{411B7672-8F57-4AFE-A6E2-B3AB257EF866}" dt="2023-03-24T13:42:50.204" v="127"/>
          <ac:spMkLst>
            <pc:docMk/>
            <pc:sldMk cId="656208864" sldId="480"/>
            <ac:spMk id="4" creationId="{6BD156B9-2CA7-4E4D-A277-9C629CF24F03}"/>
          </ac:spMkLst>
        </pc:spChg>
        <pc:spChg chg="add del mod">
          <ac:chgData name="Carla de Moura Medeiros" userId="e94de949-796e-4361-ab0d-17710b0b63f3" providerId="ADAL" clId="{411B7672-8F57-4AFE-A6E2-B3AB257EF866}" dt="2023-03-24T13:42:50.204" v="127"/>
          <ac:spMkLst>
            <pc:docMk/>
            <pc:sldMk cId="656208864" sldId="480"/>
            <ac:spMk id="5" creationId="{C1FC2AF4-5CC0-48D8-86A8-796368C5373F}"/>
          </ac:spMkLst>
        </pc:spChg>
        <pc:spChg chg="add del mod">
          <ac:chgData name="Carla de Moura Medeiros" userId="e94de949-796e-4361-ab0d-17710b0b63f3" providerId="ADAL" clId="{411B7672-8F57-4AFE-A6E2-B3AB257EF866}" dt="2023-03-24T13:42:50.204" v="127"/>
          <ac:spMkLst>
            <pc:docMk/>
            <pc:sldMk cId="656208864" sldId="480"/>
            <ac:spMk id="6" creationId="{62DE4420-523B-450C-B57F-C1B3756BEDD8}"/>
          </ac:spMkLst>
        </pc:spChg>
        <pc:spChg chg="mod">
          <ac:chgData name="Carla de Moura Medeiros" userId="e94de949-796e-4361-ab0d-17710b0b63f3" providerId="ADAL" clId="{411B7672-8F57-4AFE-A6E2-B3AB257EF866}" dt="2023-03-24T13:42:48.324" v="126"/>
          <ac:spMkLst>
            <pc:docMk/>
            <pc:sldMk cId="656208864" sldId="480"/>
            <ac:spMk id="8" creationId="{D6569417-0891-427D-9349-161A96374D0F}"/>
          </ac:spMkLst>
        </pc:spChg>
        <pc:spChg chg="mod">
          <ac:chgData name="Carla de Moura Medeiros" userId="e94de949-796e-4361-ab0d-17710b0b63f3" providerId="ADAL" clId="{411B7672-8F57-4AFE-A6E2-B3AB257EF866}" dt="2023-03-24T13:42:48.324" v="126"/>
          <ac:spMkLst>
            <pc:docMk/>
            <pc:sldMk cId="656208864" sldId="480"/>
            <ac:spMk id="9" creationId="{AA197644-5CF1-4279-A31F-CE2570EC942C}"/>
          </ac:spMkLst>
        </pc:spChg>
        <pc:spChg chg="mod">
          <ac:chgData name="Carla de Moura Medeiros" userId="e94de949-796e-4361-ab0d-17710b0b63f3" providerId="ADAL" clId="{411B7672-8F57-4AFE-A6E2-B3AB257EF866}" dt="2023-03-24T13:42:48.324" v="126"/>
          <ac:spMkLst>
            <pc:docMk/>
            <pc:sldMk cId="656208864" sldId="480"/>
            <ac:spMk id="11" creationId="{24F0221D-7245-4AAA-AD04-B4AED97C98E8}"/>
          </ac:spMkLst>
        </pc:spChg>
        <pc:spChg chg="mod">
          <ac:chgData name="Carla de Moura Medeiros" userId="e94de949-796e-4361-ab0d-17710b0b63f3" providerId="ADAL" clId="{411B7672-8F57-4AFE-A6E2-B3AB257EF866}" dt="2023-03-24T13:42:48.324" v="126"/>
          <ac:spMkLst>
            <pc:docMk/>
            <pc:sldMk cId="656208864" sldId="480"/>
            <ac:spMk id="12" creationId="{48B6D0FA-6EDC-4779-A34B-A68AF608D85C}"/>
          </ac:spMkLst>
        </pc:spChg>
        <pc:spChg chg="add del mod">
          <ac:chgData name="Carla de Moura Medeiros" userId="e94de949-796e-4361-ab0d-17710b0b63f3" providerId="ADAL" clId="{411B7672-8F57-4AFE-A6E2-B3AB257EF866}" dt="2023-03-24T13:44:02.208" v="136"/>
          <ac:spMkLst>
            <pc:docMk/>
            <pc:sldMk cId="656208864" sldId="480"/>
            <ac:spMk id="15" creationId="{B7D4C21E-0152-4C54-9F99-BF4C4D26E73D}"/>
          </ac:spMkLst>
        </pc:spChg>
        <pc:spChg chg="add del mod">
          <ac:chgData name="Carla de Moura Medeiros" userId="e94de949-796e-4361-ab0d-17710b0b63f3" providerId="ADAL" clId="{411B7672-8F57-4AFE-A6E2-B3AB257EF866}" dt="2023-03-24T13:44:02.208" v="136"/>
          <ac:spMkLst>
            <pc:docMk/>
            <pc:sldMk cId="656208864" sldId="480"/>
            <ac:spMk id="16" creationId="{6769FF05-0A73-4C77-8B4A-FD10DD8D5C95}"/>
          </ac:spMkLst>
        </pc:spChg>
        <pc:spChg chg="add del mod">
          <ac:chgData name="Carla de Moura Medeiros" userId="e94de949-796e-4361-ab0d-17710b0b63f3" providerId="ADAL" clId="{411B7672-8F57-4AFE-A6E2-B3AB257EF866}" dt="2023-03-24T13:44:02.208" v="136"/>
          <ac:spMkLst>
            <pc:docMk/>
            <pc:sldMk cId="656208864" sldId="480"/>
            <ac:spMk id="17" creationId="{7C653039-1E97-409B-A8CB-E31A8CDDAADA}"/>
          </ac:spMkLst>
        </pc:spChg>
        <pc:spChg chg="add del mod">
          <ac:chgData name="Carla de Moura Medeiros" userId="e94de949-796e-4361-ab0d-17710b0b63f3" providerId="ADAL" clId="{411B7672-8F57-4AFE-A6E2-B3AB257EF866}" dt="2023-03-24T13:44:02.208" v="136"/>
          <ac:spMkLst>
            <pc:docMk/>
            <pc:sldMk cId="656208864" sldId="480"/>
            <ac:spMk id="18" creationId="{CC28FA90-634B-4BE0-ABB9-3B1E275B1C5A}"/>
          </ac:spMkLst>
        </pc:spChg>
        <pc:spChg chg="add del mod">
          <ac:chgData name="Carla de Moura Medeiros" userId="e94de949-796e-4361-ab0d-17710b0b63f3" providerId="ADAL" clId="{411B7672-8F57-4AFE-A6E2-B3AB257EF866}" dt="2023-03-24T13:44:02.208" v="136"/>
          <ac:spMkLst>
            <pc:docMk/>
            <pc:sldMk cId="656208864" sldId="480"/>
            <ac:spMk id="19" creationId="{1DC918D3-F5D5-4625-AA4E-41535C28F6B1}"/>
          </ac:spMkLst>
        </pc:spChg>
        <pc:spChg chg="mod">
          <ac:chgData name="Carla de Moura Medeiros" userId="e94de949-796e-4361-ab0d-17710b0b63f3" providerId="ADAL" clId="{411B7672-8F57-4AFE-A6E2-B3AB257EF866}" dt="2023-03-24T13:43:07.491" v="129"/>
          <ac:spMkLst>
            <pc:docMk/>
            <pc:sldMk cId="656208864" sldId="480"/>
            <ac:spMk id="21" creationId="{8EF000B8-C402-4A94-95BB-7CA597F42513}"/>
          </ac:spMkLst>
        </pc:spChg>
        <pc:spChg chg="mod">
          <ac:chgData name="Carla de Moura Medeiros" userId="e94de949-796e-4361-ab0d-17710b0b63f3" providerId="ADAL" clId="{411B7672-8F57-4AFE-A6E2-B3AB257EF866}" dt="2023-03-24T13:43:07.491" v="129"/>
          <ac:spMkLst>
            <pc:docMk/>
            <pc:sldMk cId="656208864" sldId="480"/>
            <ac:spMk id="22" creationId="{2DC1C9E0-1634-4B59-8989-543486DB3DF6}"/>
          </ac:spMkLst>
        </pc:spChg>
        <pc:spChg chg="mod">
          <ac:chgData name="Carla de Moura Medeiros" userId="e94de949-796e-4361-ab0d-17710b0b63f3" providerId="ADAL" clId="{411B7672-8F57-4AFE-A6E2-B3AB257EF866}" dt="2023-03-24T13:43:07.491" v="129"/>
          <ac:spMkLst>
            <pc:docMk/>
            <pc:sldMk cId="656208864" sldId="480"/>
            <ac:spMk id="24" creationId="{DAB7FCAF-A7D3-4E36-A494-188E2CB859D6}"/>
          </ac:spMkLst>
        </pc:spChg>
        <pc:spChg chg="mod">
          <ac:chgData name="Carla de Moura Medeiros" userId="e94de949-796e-4361-ab0d-17710b0b63f3" providerId="ADAL" clId="{411B7672-8F57-4AFE-A6E2-B3AB257EF866}" dt="2023-03-24T13:43:07.491" v="129"/>
          <ac:spMkLst>
            <pc:docMk/>
            <pc:sldMk cId="656208864" sldId="480"/>
            <ac:spMk id="25" creationId="{F8CDD43D-4D54-4371-BDCD-7360592D9977}"/>
          </ac:spMkLst>
        </pc:spChg>
        <pc:spChg chg="add del mod">
          <ac:chgData name="Carla de Moura Medeiros" userId="e94de949-796e-4361-ab0d-17710b0b63f3" providerId="ADAL" clId="{411B7672-8F57-4AFE-A6E2-B3AB257EF866}" dt="2023-03-24T13:44:01.443" v="134"/>
          <ac:spMkLst>
            <pc:docMk/>
            <pc:sldMk cId="656208864" sldId="480"/>
            <ac:spMk id="30" creationId="{D1A1F6D3-AE16-4E9A-8116-0E3F1F8C264D}"/>
          </ac:spMkLst>
        </pc:spChg>
        <pc:spChg chg="add del mod">
          <ac:chgData name="Carla de Moura Medeiros" userId="e94de949-796e-4361-ab0d-17710b0b63f3" providerId="ADAL" clId="{411B7672-8F57-4AFE-A6E2-B3AB257EF866}" dt="2023-03-24T13:44:01.443" v="134"/>
          <ac:spMkLst>
            <pc:docMk/>
            <pc:sldMk cId="656208864" sldId="480"/>
            <ac:spMk id="31" creationId="{28A37852-D836-4145-8452-CC3B0FFBC4E4}"/>
          </ac:spMkLst>
        </pc:spChg>
        <pc:spChg chg="add del mod">
          <ac:chgData name="Carla de Moura Medeiros" userId="e94de949-796e-4361-ab0d-17710b0b63f3" providerId="ADAL" clId="{411B7672-8F57-4AFE-A6E2-B3AB257EF866}" dt="2023-03-24T13:44:01.443" v="134"/>
          <ac:spMkLst>
            <pc:docMk/>
            <pc:sldMk cId="656208864" sldId="480"/>
            <ac:spMk id="32" creationId="{B3CFD1B3-079E-4898-B241-10E5084C16D8}"/>
          </ac:spMkLst>
        </pc:spChg>
        <pc:spChg chg="add del mod">
          <ac:chgData name="Carla de Moura Medeiros" userId="e94de949-796e-4361-ab0d-17710b0b63f3" providerId="ADAL" clId="{411B7672-8F57-4AFE-A6E2-B3AB257EF866}" dt="2023-03-24T13:44:01.443" v="134"/>
          <ac:spMkLst>
            <pc:docMk/>
            <pc:sldMk cId="656208864" sldId="480"/>
            <ac:spMk id="33" creationId="{A192BE56-8B71-4E7B-A354-E81FA6F66C44}"/>
          </ac:spMkLst>
        </pc:spChg>
        <pc:spChg chg="add del mod">
          <ac:chgData name="Carla de Moura Medeiros" userId="e94de949-796e-4361-ab0d-17710b0b63f3" providerId="ADAL" clId="{411B7672-8F57-4AFE-A6E2-B3AB257EF866}" dt="2023-03-24T13:44:01.443" v="134"/>
          <ac:spMkLst>
            <pc:docMk/>
            <pc:sldMk cId="656208864" sldId="480"/>
            <ac:spMk id="34" creationId="{1DB38BCC-E865-4411-98C7-D577CB172954}"/>
          </ac:spMkLst>
        </pc:spChg>
        <pc:spChg chg="add del mod">
          <ac:chgData name="Carla de Moura Medeiros" userId="e94de949-796e-4361-ab0d-17710b0b63f3" providerId="ADAL" clId="{411B7672-8F57-4AFE-A6E2-B3AB257EF866}" dt="2023-03-24T13:44:01.443" v="134"/>
          <ac:spMkLst>
            <pc:docMk/>
            <pc:sldMk cId="656208864" sldId="480"/>
            <ac:spMk id="35" creationId="{4AA20990-11F2-49BE-B700-6D2F110C9D45}"/>
          </ac:spMkLst>
        </pc:spChg>
        <pc:spChg chg="mod">
          <ac:chgData name="Carla de Moura Medeiros" userId="e94de949-796e-4361-ab0d-17710b0b63f3" providerId="ADAL" clId="{411B7672-8F57-4AFE-A6E2-B3AB257EF866}" dt="2023-03-24T13:43:48.447" v="133"/>
          <ac:spMkLst>
            <pc:docMk/>
            <pc:sldMk cId="656208864" sldId="480"/>
            <ac:spMk id="37" creationId="{A9722208-5F32-4FFB-9E5B-74DF4D673E98}"/>
          </ac:spMkLst>
        </pc:spChg>
        <pc:spChg chg="mod">
          <ac:chgData name="Carla de Moura Medeiros" userId="e94de949-796e-4361-ab0d-17710b0b63f3" providerId="ADAL" clId="{411B7672-8F57-4AFE-A6E2-B3AB257EF866}" dt="2023-03-24T13:43:48.447" v="133"/>
          <ac:spMkLst>
            <pc:docMk/>
            <pc:sldMk cId="656208864" sldId="480"/>
            <ac:spMk id="38" creationId="{B8488DF4-67F9-4BD8-8A49-977C971FCBFA}"/>
          </ac:spMkLst>
        </pc:spChg>
        <pc:spChg chg="mod">
          <ac:chgData name="Carla de Moura Medeiros" userId="e94de949-796e-4361-ab0d-17710b0b63f3" providerId="ADAL" clId="{411B7672-8F57-4AFE-A6E2-B3AB257EF866}" dt="2023-03-24T13:43:48.447" v="133"/>
          <ac:spMkLst>
            <pc:docMk/>
            <pc:sldMk cId="656208864" sldId="480"/>
            <ac:spMk id="40" creationId="{DDC411B8-1572-444A-958E-FB17A9808F0D}"/>
          </ac:spMkLst>
        </pc:spChg>
        <pc:spChg chg="mod">
          <ac:chgData name="Carla de Moura Medeiros" userId="e94de949-796e-4361-ab0d-17710b0b63f3" providerId="ADAL" clId="{411B7672-8F57-4AFE-A6E2-B3AB257EF866}" dt="2023-03-24T13:43:48.447" v="133"/>
          <ac:spMkLst>
            <pc:docMk/>
            <pc:sldMk cId="656208864" sldId="480"/>
            <ac:spMk id="41" creationId="{61D27A43-65DF-4390-BC05-979FA85493B8}"/>
          </ac:spMkLst>
        </pc:spChg>
        <pc:spChg chg="add mod">
          <ac:chgData name="Carla de Moura Medeiros" userId="e94de949-796e-4361-ab0d-17710b0b63f3" providerId="ADAL" clId="{411B7672-8F57-4AFE-A6E2-B3AB257EF866}" dt="2023-03-24T13:44:13.623" v="137"/>
          <ac:spMkLst>
            <pc:docMk/>
            <pc:sldMk cId="656208864" sldId="480"/>
            <ac:spMk id="44" creationId="{B00B7A39-750A-4EF1-AAF1-3BAE4AE33D13}"/>
          </ac:spMkLst>
        </pc:spChg>
        <pc:spChg chg="add mod">
          <ac:chgData name="Carla de Moura Medeiros" userId="e94de949-796e-4361-ab0d-17710b0b63f3" providerId="ADAL" clId="{411B7672-8F57-4AFE-A6E2-B3AB257EF866}" dt="2023-03-24T13:44:13.623" v="137"/>
          <ac:spMkLst>
            <pc:docMk/>
            <pc:sldMk cId="656208864" sldId="480"/>
            <ac:spMk id="45" creationId="{37164EB5-8913-46B4-BDBA-1FC41DBF482E}"/>
          </ac:spMkLst>
        </pc:spChg>
        <pc:spChg chg="add mod">
          <ac:chgData name="Carla de Moura Medeiros" userId="e94de949-796e-4361-ab0d-17710b0b63f3" providerId="ADAL" clId="{411B7672-8F57-4AFE-A6E2-B3AB257EF866}" dt="2023-03-24T13:44:13.623" v="137"/>
          <ac:spMkLst>
            <pc:docMk/>
            <pc:sldMk cId="656208864" sldId="480"/>
            <ac:spMk id="46" creationId="{FF5348F2-35E1-4044-A6BD-6C9FE235B0A9}"/>
          </ac:spMkLst>
        </pc:spChg>
        <pc:spChg chg="add mod">
          <ac:chgData name="Carla de Moura Medeiros" userId="e94de949-796e-4361-ab0d-17710b0b63f3" providerId="ADAL" clId="{411B7672-8F57-4AFE-A6E2-B3AB257EF866}" dt="2023-03-24T13:44:13.623" v="137"/>
          <ac:spMkLst>
            <pc:docMk/>
            <pc:sldMk cId="656208864" sldId="480"/>
            <ac:spMk id="47" creationId="{341BD65D-FFBC-4210-A85B-BE25BED13717}"/>
          </ac:spMkLst>
        </pc:spChg>
        <pc:spChg chg="add mod">
          <ac:chgData name="Carla de Moura Medeiros" userId="e94de949-796e-4361-ab0d-17710b0b63f3" providerId="ADAL" clId="{411B7672-8F57-4AFE-A6E2-B3AB257EF866}" dt="2023-03-24T13:44:13.623" v="137"/>
          <ac:spMkLst>
            <pc:docMk/>
            <pc:sldMk cId="656208864" sldId="480"/>
            <ac:spMk id="48" creationId="{07E94BC2-CF35-433F-B5E5-C6A99639E806}"/>
          </ac:spMkLst>
        </pc:spChg>
        <pc:spChg chg="add del mod">
          <ac:chgData name="Carla de Moura Medeiros" userId="e94de949-796e-4361-ab0d-17710b0b63f3" providerId="ADAL" clId="{411B7672-8F57-4AFE-A6E2-B3AB257EF866}" dt="2023-03-24T13:44:54.032" v="143"/>
          <ac:spMkLst>
            <pc:docMk/>
            <pc:sldMk cId="656208864" sldId="480"/>
            <ac:spMk id="49" creationId="{2BE455AC-3293-47A1-91F1-764FDCAEFA83}"/>
          </ac:spMkLst>
        </pc:spChg>
        <pc:spChg chg="add del mod">
          <ac:chgData name="Carla de Moura Medeiros" userId="e94de949-796e-4361-ab0d-17710b0b63f3" providerId="ADAL" clId="{411B7672-8F57-4AFE-A6E2-B3AB257EF866}" dt="2023-03-24T13:44:54.032" v="143"/>
          <ac:spMkLst>
            <pc:docMk/>
            <pc:sldMk cId="656208864" sldId="480"/>
            <ac:spMk id="50" creationId="{4C53F1A9-FA60-447B-BF91-99B6F69FE3B8}"/>
          </ac:spMkLst>
        </pc:spChg>
        <pc:spChg chg="add del mod">
          <ac:chgData name="Carla de Moura Medeiros" userId="e94de949-796e-4361-ab0d-17710b0b63f3" providerId="ADAL" clId="{411B7672-8F57-4AFE-A6E2-B3AB257EF866}" dt="2023-03-24T13:44:54.032" v="143"/>
          <ac:spMkLst>
            <pc:docMk/>
            <pc:sldMk cId="656208864" sldId="480"/>
            <ac:spMk id="51" creationId="{7EB943A1-A31A-42AA-A3F4-3F13E447E692}"/>
          </ac:spMkLst>
        </pc:spChg>
        <pc:spChg chg="add del mod">
          <ac:chgData name="Carla de Moura Medeiros" userId="e94de949-796e-4361-ab0d-17710b0b63f3" providerId="ADAL" clId="{411B7672-8F57-4AFE-A6E2-B3AB257EF866}" dt="2023-03-24T13:44:54.032" v="143"/>
          <ac:spMkLst>
            <pc:docMk/>
            <pc:sldMk cId="656208864" sldId="480"/>
            <ac:spMk id="52" creationId="{20D30AB2-BF8B-4DF3-974E-A74C66125BE4}"/>
          </ac:spMkLst>
        </pc:spChg>
        <pc:spChg chg="add del mod">
          <ac:chgData name="Carla de Moura Medeiros" userId="e94de949-796e-4361-ab0d-17710b0b63f3" providerId="ADAL" clId="{411B7672-8F57-4AFE-A6E2-B3AB257EF866}" dt="2023-03-24T13:44:54.032" v="143"/>
          <ac:spMkLst>
            <pc:docMk/>
            <pc:sldMk cId="656208864" sldId="480"/>
            <ac:spMk id="53" creationId="{3DCE9D9A-5980-4A27-A726-79B43173E870}"/>
          </ac:spMkLst>
        </pc:spChg>
        <pc:spChg chg="mod">
          <ac:chgData name="Carla de Moura Medeiros" userId="e94de949-796e-4361-ab0d-17710b0b63f3" providerId="ADAL" clId="{411B7672-8F57-4AFE-A6E2-B3AB257EF866}" dt="2023-03-24T13:44:24.467" v="138"/>
          <ac:spMkLst>
            <pc:docMk/>
            <pc:sldMk cId="656208864" sldId="480"/>
            <ac:spMk id="55" creationId="{F8458CB8-C69C-4939-ABAE-E192D162CBBF}"/>
          </ac:spMkLst>
        </pc:spChg>
        <pc:spChg chg="mod">
          <ac:chgData name="Carla de Moura Medeiros" userId="e94de949-796e-4361-ab0d-17710b0b63f3" providerId="ADAL" clId="{411B7672-8F57-4AFE-A6E2-B3AB257EF866}" dt="2023-03-24T13:44:24.467" v="138"/>
          <ac:spMkLst>
            <pc:docMk/>
            <pc:sldMk cId="656208864" sldId="480"/>
            <ac:spMk id="56" creationId="{7B2BA9A4-4815-46B8-A0E9-8810E3861CC0}"/>
          </ac:spMkLst>
        </pc:spChg>
        <pc:spChg chg="add mod">
          <ac:chgData name="Carla de Moura Medeiros" userId="e94de949-796e-4361-ab0d-17710b0b63f3" providerId="ADAL" clId="{411B7672-8F57-4AFE-A6E2-B3AB257EF866}" dt="2023-03-24T13:44:33.567" v="140"/>
          <ac:spMkLst>
            <pc:docMk/>
            <pc:sldMk cId="656208864" sldId="480"/>
            <ac:spMk id="60" creationId="{63BF3AF6-B36A-48FC-A412-14758E10ED2B}"/>
          </ac:spMkLst>
        </pc:spChg>
        <pc:spChg chg="add mod">
          <ac:chgData name="Carla de Moura Medeiros" userId="e94de949-796e-4361-ab0d-17710b0b63f3" providerId="ADAL" clId="{411B7672-8F57-4AFE-A6E2-B3AB257EF866}" dt="2023-03-24T13:44:33.567" v="140"/>
          <ac:spMkLst>
            <pc:docMk/>
            <pc:sldMk cId="656208864" sldId="480"/>
            <ac:spMk id="61" creationId="{9BA259C7-09FE-4C24-A655-98C3EFC49F54}"/>
          </ac:spMkLst>
        </pc:spChg>
        <pc:spChg chg="add del mod">
          <ac:chgData name="Carla de Moura Medeiros" userId="e94de949-796e-4361-ab0d-17710b0b63f3" providerId="ADAL" clId="{411B7672-8F57-4AFE-A6E2-B3AB257EF866}" dt="2023-03-24T13:44:53.376" v="142"/>
          <ac:spMkLst>
            <pc:docMk/>
            <pc:sldMk cId="656208864" sldId="480"/>
            <ac:spMk id="62" creationId="{AE304800-4E5E-4C5D-8973-0025542AE5D4}"/>
          </ac:spMkLst>
        </pc:spChg>
        <pc:spChg chg="add del mod">
          <ac:chgData name="Carla de Moura Medeiros" userId="e94de949-796e-4361-ab0d-17710b0b63f3" providerId="ADAL" clId="{411B7672-8F57-4AFE-A6E2-B3AB257EF866}" dt="2023-03-24T13:44:53.376" v="142"/>
          <ac:spMkLst>
            <pc:docMk/>
            <pc:sldMk cId="656208864" sldId="480"/>
            <ac:spMk id="63" creationId="{1708EE0A-F1AB-4D04-9A25-6A750AFB3A42}"/>
          </ac:spMkLst>
        </pc:spChg>
        <pc:spChg chg="add del mod">
          <ac:chgData name="Carla de Moura Medeiros" userId="e94de949-796e-4361-ab0d-17710b0b63f3" providerId="ADAL" clId="{411B7672-8F57-4AFE-A6E2-B3AB257EF866}" dt="2023-03-24T13:44:53.376" v="142"/>
          <ac:spMkLst>
            <pc:docMk/>
            <pc:sldMk cId="656208864" sldId="480"/>
            <ac:spMk id="64" creationId="{8932D42B-19F7-4215-A1F3-ACF859CBD742}"/>
          </ac:spMkLst>
        </pc:spChg>
        <pc:spChg chg="add del mod">
          <ac:chgData name="Carla de Moura Medeiros" userId="e94de949-796e-4361-ab0d-17710b0b63f3" providerId="ADAL" clId="{411B7672-8F57-4AFE-A6E2-B3AB257EF866}" dt="2023-03-24T13:44:53.376" v="142"/>
          <ac:spMkLst>
            <pc:docMk/>
            <pc:sldMk cId="656208864" sldId="480"/>
            <ac:spMk id="65" creationId="{0D8DAC18-9B43-4FFF-9347-44AFC6AD2AAD}"/>
          </ac:spMkLst>
        </pc:spChg>
        <pc:spChg chg="add del mod">
          <ac:chgData name="Carla de Moura Medeiros" userId="e94de949-796e-4361-ab0d-17710b0b63f3" providerId="ADAL" clId="{411B7672-8F57-4AFE-A6E2-B3AB257EF866}" dt="2023-03-24T13:44:53.376" v="142"/>
          <ac:spMkLst>
            <pc:docMk/>
            <pc:sldMk cId="656208864" sldId="480"/>
            <ac:spMk id="66" creationId="{9E0A4F9E-31F1-4A94-97E8-ACF89A58FAFC}"/>
          </ac:spMkLst>
        </pc:spChg>
        <pc:spChg chg="mod">
          <ac:chgData name="Carla de Moura Medeiros" userId="e94de949-796e-4361-ab0d-17710b0b63f3" providerId="ADAL" clId="{411B7672-8F57-4AFE-A6E2-B3AB257EF866}" dt="2023-03-24T13:44:51.991" v="141"/>
          <ac:spMkLst>
            <pc:docMk/>
            <pc:sldMk cId="656208864" sldId="480"/>
            <ac:spMk id="68" creationId="{2ADF24E6-7B35-4B02-B358-9F78B80648D5}"/>
          </ac:spMkLst>
        </pc:spChg>
        <pc:spChg chg="mod">
          <ac:chgData name="Carla de Moura Medeiros" userId="e94de949-796e-4361-ab0d-17710b0b63f3" providerId="ADAL" clId="{411B7672-8F57-4AFE-A6E2-B3AB257EF866}" dt="2023-03-24T13:44:51.991" v="141"/>
          <ac:spMkLst>
            <pc:docMk/>
            <pc:sldMk cId="656208864" sldId="480"/>
            <ac:spMk id="69" creationId="{CDED3120-C4C7-40D2-B7BF-19CC75C58AE4}"/>
          </ac:spMkLst>
        </pc:spChg>
        <pc:spChg chg="mod">
          <ac:chgData name="Carla de Moura Medeiros" userId="e94de949-796e-4361-ab0d-17710b0b63f3" providerId="ADAL" clId="{411B7672-8F57-4AFE-A6E2-B3AB257EF866}" dt="2023-03-24T13:44:51.991" v="141"/>
          <ac:spMkLst>
            <pc:docMk/>
            <pc:sldMk cId="656208864" sldId="480"/>
            <ac:spMk id="71" creationId="{FE844A3B-F957-4855-8F5E-9835E6E759FF}"/>
          </ac:spMkLst>
        </pc:spChg>
        <pc:spChg chg="mod">
          <ac:chgData name="Carla de Moura Medeiros" userId="e94de949-796e-4361-ab0d-17710b0b63f3" providerId="ADAL" clId="{411B7672-8F57-4AFE-A6E2-B3AB257EF866}" dt="2023-03-24T13:44:51.991" v="141"/>
          <ac:spMkLst>
            <pc:docMk/>
            <pc:sldMk cId="656208864" sldId="480"/>
            <ac:spMk id="72" creationId="{FD9418CE-C652-4674-B55C-383BAE2E035F}"/>
          </ac:spMkLst>
        </pc:spChg>
        <pc:spChg chg="add del mod">
          <ac:chgData name="Carla de Moura Medeiros" userId="e94de949-796e-4361-ab0d-17710b0b63f3" providerId="ADAL" clId="{411B7672-8F57-4AFE-A6E2-B3AB257EF866}" dt="2023-03-24T13:46:20.033" v="162"/>
          <ac:spMkLst>
            <pc:docMk/>
            <pc:sldMk cId="656208864" sldId="480"/>
            <ac:spMk id="77" creationId="{D13457A4-48C9-4797-9740-BDF9FF88FF3B}"/>
          </ac:spMkLst>
        </pc:spChg>
        <pc:spChg chg="mod">
          <ac:chgData name="Carla de Moura Medeiros" userId="e94de949-796e-4361-ab0d-17710b0b63f3" providerId="ADAL" clId="{411B7672-8F57-4AFE-A6E2-B3AB257EF866}" dt="2023-03-24T13:45:26.146" v="148"/>
          <ac:spMkLst>
            <pc:docMk/>
            <pc:sldMk cId="656208864" sldId="480"/>
            <ac:spMk id="79" creationId="{B0B2F874-ED3B-4A3A-9D4E-ECA225DA62EB}"/>
          </ac:spMkLst>
        </pc:spChg>
        <pc:spChg chg="mod">
          <ac:chgData name="Carla de Moura Medeiros" userId="e94de949-796e-4361-ab0d-17710b0b63f3" providerId="ADAL" clId="{411B7672-8F57-4AFE-A6E2-B3AB257EF866}" dt="2023-03-24T13:46:19.009" v="159" actId="6549"/>
          <ac:spMkLst>
            <pc:docMk/>
            <pc:sldMk cId="656208864" sldId="480"/>
            <ac:spMk id="80" creationId="{0CDC34FC-BF5D-4973-87B0-89C8BBF253A3}"/>
          </ac:spMkLst>
        </pc:spChg>
        <pc:spChg chg="mod topLvl">
          <ac:chgData name="Carla de Moura Medeiros" userId="e94de949-796e-4361-ab0d-17710b0b63f3" providerId="ADAL" clId="{411B7672-8F57-4AFE-A6E2-B3AB257EF866}" dt="2023-03-24T13:46:18.258" v="157" actId="478"/>
          <ac:spMkLst>
            <pc:docMk/>
            <pc:sldMk cId="656208864" sldId="480"/>
            <ac:spMk id="82" creationId="{27163934-5759-4A20-B287-7557C34A7B97}"/>
          </ac:spMkLst>
        </pc:spChg>
        <pc:spChg chg="add del mod topLvl">
          <ac:chgData name="Carla de Moura Medeiros" userId="e94de949-796e-4361-ab0d-17710b0b63f3" providerId="ADAL" clId="{411B7672-8F57-4AFE-A6E2-B3AB257EF866}" dt="2023-03-24T13:46:18.258" v="157" actId="478"/>
          <ac:spMkLst>
            <pc:docMk/>
            <pc:sldMk cId="656208864" sldId="480"/>
            <ac:spMk id="83" creationId="{7DD12C54-B5F2-4787-B944-C8F1C6D15523}"/>
          </ac:spMkLst>
        </pc:spChg>
        <pc:spChg chg="mod">
          <ac:chgData name="Carla de Moura Medeiros" userId="e94de949-796e-4361-ab0d-17710b0b63f3" providerId="ADAL" clId="{411B7672-8F57-4AFE-A6E2-B3AB257EF866}" dt="2023-03-24T13:46:10.258" v="154"/>
          <ac:spMkLst>
            <pc:docMk/>
            <pc:sldMk cId="656208864" sldId="480"/>
            <ac:spMk id="87" creationId="{3058D88D-9473-4E7B-ABE3-8604DBFB27F2}"/>
          </ac:spMkLst>
        </pc:spChg>
        <pc:spChg chg="mod">
          <ac:chgData name="Carla de Moura Medeiros" userId="e94de949-796e-4361-ab0d-17710b0b63f3" providerId="ADAL" clId="{411B7672-8F57-4AFE-A6E2-B3AB257EF866}" dt="2023-03-24T13:46:10.258" v="154"/>
          <ac:spMkLst>
            <pc:docMk/>
            <pc:sldMk cId="656208864" sldId="480"/>
            <ac:spMk id="88" creationId="{AEEDC0C5-9399-45A2-B8BE-FFF8DF9F68F1}"/>
          </ac:spMkLst>
        </pc:spChg>
        <pc:spChg chg="mod">
          <ac:chgData name="Carla de Moura Medeiros" userId="e94de949-796e-4361-ab0d-17710b0b63f3" providerId="ADAL" clId="{411B7672-8F57-4AFE-A6E2-B3AB257EF866}" dt="2023-03-24T13:46:10.258" v="154"/>
          <ac:spMkLst>
            <pc:docMk/>
            <pc:sldMk cId="656208864" sldId="480"/>
            <ac:spMk id="90" creationId="{CA8B3468-561B-48EF-800D-07AABCD67E5E}"/>
          </ac:spMkLst>
        </pc:spChg>
        <pc:spChg chg="mod">
          <ac:chgData name="Carla de Moura Medeiros" userId="e94de949-796e-4361-ab0d-17710b0b63f3" providerId="ADAL" clId="{411B7672-8F57-4AFE-A6E2-B3AB257EF866}" dt="2023-03-24T13:46:10.258" v="154"/>
          <ac:spMkLst>
            <pc:docMk/>
            <pc:sldMk cId="656208864" sldId="480"/>
            <ac:spMk id="91" creationId="{65A3E720-9F3C-43D7-9CA7-3B1886DFF8BA}"/>
          </ac:spMkLst>
        </pc:spChg>
        <pc:spChg chg="mod">
          <ac:chgData name="Carla de Moura Medeiros" userId="e94de949-796e-4361-ab0d-17710b0b63f3" providerId="ADAL" clId="{411B7672-8F57-4AFE-A6E2-B3AB257EF866}" dt="2023-03-24T13:46:30.068" v="163"/>
          <ac:spMkLst>
            <pc:docMk/>
            <pc:sldMk cId="656208864" sldId="480"/>
            <ac:spMk id="94" creationId="{08C48892-3AD2-4C05-9131-9AA3B660F8F9}"/>
          </ac:spMkLst>
        </pc:spChg>
        <pc:spChg chg="mod">
          <ac:chgData name="Carla de Moura Medeiros" userId="e94de949-796e-4361-ab0d-17710b0b63f3" providerId="ADAL" clId="{411B7672-8F57-4AFE-A6E2-B3AB257EF866}" dt="2023-03-24T13:46:30.068" v="163"/>
          <ac:spMkLst>
            <pc:docMk/>
            <pc:sldMk cId="656208864" sldId="480"/>
            <ac:spMk id="95" creationId="{2C178324-848A-44FE-A4A0-FADA9FB79B2C}"/>
          </ac:spMkLst>
        </pc:spChg>
        <pc:spChg chg="mod">
          <ac:chgData name="Carla de Moura Medeiros" userId="e94de949-796e-4361-ab0d-17710b0b63f3" providerId="ADAL" clId="{411B7672-8F57-4AFE-A6E2-B3AB257EF866}" dt="2023-03-24T13:46:30.068" v="163"/>
          <ac:spMkLst>
            <pc:docMk/>
            <pc:sldMk cId="656208864" sldId="480"/>
            <ac:spMk id="97" creationId="{1AC0A227-55E1-4F87-8339-65DE36244143}"/>
          </ac:spMkLst>
        </pc:spChg>
        <pc:spChg chg="mod">
          <ac:chgData name="Carla de Moura Medeiros" userId="e94de949-796e-4361-ab0d-17710b0b63f3" providerId="ADAL" clId="{411B7672-8F57-4AFE-A6E2-B3AB257EF866}" dt="2023-03-24T13:46:30.068" v="163"/>
          <ac:spMkLst>
            <pc:docMk/>
            <pc:sldMk cId="656208864" sldId="480"/>
            <ac:spMk id="98" creationId="{B7B3EE0E-AB4B-43ED-85A8-ABDB0ECFE9FD}"/>
          </ac:spMkLst>
        </pc:spChg>
        <pc:grpChg chg="add del mod">
          <ac:chgData name="Carla de Moura Medeiros" userId="e94de949-796e-4361-ab0d-17710b0b63f3" providerId="ADAL" clId="{411B7672-8F57-4AFE-A6E2-B3AB257EF866}" dt="2023-03-24T13:42:50.204" v="127"/>
          <ac:grpSpMkLst>
            <pc:docMk/>
            <pc:sldMk cId="656208864" sldId="480"/>
            <ac:grpSpMk id="7" creationId="{ED94D395-2B44-447F-AB66-D8CFDABABA69}"/>
          </ac:grpSpMkLst>
        </pc:grpChg>
        <pc:grpChg chg="add del mod">
          <ac:chgData name="Carla de Moura Medeiros" userId="e94de949-796e-4361-ab0d-17710b0b63f3" providerId="ADAL" clId="{411B7672-8F57-4AFE-A6E2-B3AB257EF866}" dt="2023-03-24T13:42:50.204" v="127"/>
          <ac:grpSpMkLst>
            <pc:docMk/>
            <pc:sldMk cId="656208864" sldId="480"/>
            <ac:grpSpMk id="10" creationId="{9E7DC053-7CD1-480C-899F-35E7260D6408}"/>
          </ac:grpSpMkLst>
        </pc:grpChg>
        <pc:grpChg chg="add del mod">
          <ac:chgData name="Carla de Moura Medeiros" userId="e94de949-796e-4361-ab0d-17710b0b63f3" providerId="ADAL" clId="{411B7672-8F57-4AFE-A6E2-B3AB257EF866}" dt="2023-03-24T13:44:02.208" v="136"/>
          <ac:grpSpMkLst>
            <pc:docMk/>
            <pc:sldMk cId="656208864" sldId="480"/>
            <ac:grpSpMk id="20" creationId="{258579DC-1871-4003-8C71-646EED5E99D6}"/>
          </ac:grpSpMkLst>
        </pc:grpChg>
        <pc:grpChg chg="add del mod">
          <ac:chgData name="Carla de Moura Medeiros" userId="e94de949-796e-4361-ab0d-17710b0b63f3" providerId="ADAL" clId="{411B7672-8F57-4AFE-A6E2-B3AB257EF866}" dt="2023-03-24T13:44:02.208" v="136"/>
          <ac:grpSpMkLst>
            <pc:docMk/>
            <pc:sldMk cId="656208864" sldId="480"/>
            <ac:grpSpMk id="23" creationId="{21E6A2EF-83C8-4CEC-9E88-7D579C06BD80}"/>
          </ac:grpSpMkLst>
        </pc:grpChg>
        <pc:grpChg chg="add del mod">
          <ac:chgData name="Carla de Moura Medeiros" userId="e94de949-796e-4361-ab0d-17710b0b63f3" providerId="ADAL" clId="{411B7672-8F57-4AFE-A6E2-B3AB257EF866}" dt="2023-03-24T13:44:01.443" v="134"/>
          <ac:grpSpMkLst>
            <pc:docMk/>
            <pc:sldMk cId="656208864" sldId="480"/>
            <ac:grpSpMk id="36" creationId="{96440C81-486A-4F42-AB70-821386A302DB}"/>
          </ac:grpSpMkLst>
        </pc:grpChg>
        <pc:grpChg chg="add del mod">
          <ac:chgData name="Carla de Moura Medeiros" userId="e94de949-796e-4361-ab0d-17710b0b63f3" providerId="ADAL" clId="{411B7672-8F57-4AFE-A6E2-B3AB257EF866}" dt="2023-03-24T13:44:01.443" v="134"/>
          <ac:grpSpMkLst>
            <pc:docMk/>
            <pc:sldMk cId="656208864" sldId="480"/>
            <ac:grpSpMk id="39" creationId="{24DEEA0B-32AE-45CB-AD52-691A9580D222}"/>
          </ac:grpSpMkLst>
        </pc:grpChg>
        <pc:grpChg chg="add del mod">
          <ac:chgData name="Carla de Moura Medeiros" userId="e94de949-796e-4361-ab0d-17710b0b63f3" providerId="ADAL" clId="{411B7672-8F57-4AFE-A6E2-B3AB257EF866}" dt="2023-03-24T13:44:54.032" v="143"/>
          <ac:grpSpMkLst>
            <pc:docMk/>
            <pc:sldMk cId="656208864" sldId="480"/>
            <ac:grpSpMk id="54" creationId="{DC6F6E95-3DF7-418B-9D77-999BC186D89C}"/>
          </ac:grpSpMkLst>
        </pc:grpChg>
        <pc:grpChg chg="add mod">
          <ac:chgData name="Carla de Moura Medeiros" userId="e94de949-796e-4361-ab0d-17710b0b63f3" providerId="ADAL" clId="{411B7672-8F57-4AFE-A6E2-B3AB257EF866}" dt="2023-03-24T13:44:33.567" v="140"/>
          <ac:grpSpMkLst>
            <pc:docMk/>
            <pc:sldMk cId="656208864" sldId="480"/>
            <ac:grpSpMk id="59" creationId="{E28BB42E-71C0-4B1C-8913-6313ED5234AB}"/>
          </ac:grpSpMkLst>
        </pc:grpChg>
        <pc:grpChg chg="add del mod">
          <ac:chgData name="Carla de Moura Medeiros" userId="e94de949-796e-4361-ab0d-17710b0b63f3" providerId="ADAL" clId="{411B7672-8F57-4AFE-A6E2-B3AB257EF866}" dt="2023-03-24T13:44:53.376" v="142"/>
          <ac:grpSpMkLst>
            <pc:docMk/>
            <pc:sldMk cId="656208864" sldId="480"/>
            <ac:grpSpMk id="67" creationId="{BF1F257D-99D5-46CC-8EBD-8ECCC38D0218}"/>
          </ac:grpSpMkLst>
        </pc:grpChg>
        <pc:grpChg chg="add del mod">
          <ac:chgData name="Carla de Moura Medeiros" userId="e94de949-796e-4361-ab0d-17710b0b63f3" providerId="ADAL" clId="{411B7672-8F57-4AFE-A6E2-B3AB257EF866}" dt="2023-03-24T13:44:53.376" v="142"/>
          <ac:grpSpMkLst>
            <pc:docMk/>
            <pc:sldMk cId="656208864" sldId="480"/>
            <ac:grpSpMk id="70" creationId="{6C7AB5A3-EB76-4A1B-996E-625CD18FE234}"/>
          </ac:grpSpMkLst>
        </pc:grpChg>
        <pc:grpChg chg="add del mod">
          <ac:chgData name="Carla de Moura Medeiros" userId="e94de949-796e-4361-ab0d-17710b0b63f3" providerId="ADAL" clId="{411B7672-8F57-4AFE-A6E2-B3AB257EF866}" dt="2023-03-24T13:46:19.489" v="161"/>
          <ac:grpSpMkLst>
            <pc:docMk/>
            <pc:sldMk cId="656208864" sldId="480"/>
            <ac:grpSpMk id="78" creationId="{1E86E4AD-42E3-4965-A891-FEAE8C9092C2}"/>
          </ac:grpSpMkLst>
        </pc:grpChg>
        <pc:grpChg chg="add del mod">
          <ac:chgData name="Carla de Moura Medeiros" userId="e94de949-796e-4361-ab0d-17710b0b63f3" providerId="ADAL" clId="{411B7672-8F57-4AFE-A6E2-B3AB257EF866}" dt="2023-03-24T13:46:19.489" v="161"/>
          <ac:grpSpMkLst>
            <pc:docMk/>
            <pc:sldMk cId="656208864" sldId="480"/>
            <ac:grpSpMk id="81" creationId="{731D57F7-9F3F-4F2F-804D-4CAA84925811}"/>
          </ac:grpSpMkLst>
        </pc:grpChg>
        <pc:grpChg chg="add del mod">
          <ac:chgData name="Carla de Moura Medeiros" userId="e94de949-796e-4361-ab0d-17710b0b63f3" providerId="ADAL" clId="{411B7672-8F57-4AFE-A6E2-B3AB257EF866}" dt="2023-03-24T13:46:17.570" v="155"/>
          <ac:grpSpMkLst>
            <pc:docMk/>
            <pc:sldMk cId="656208864" sldId="480"/>
            <ac:grpSpMk id="86" creationId="{67694310-6E2A-4C1A-B1C9-BDEEA397A4B3}"/>
          </ac:grpSpMkLst>
        </pc:grpChg>
        <pc:grpChg chg="add del mod">
          <ac:chgData name="Carla de Moura Medeiros" userId="e94de949-796e-4361-ab0d-17710b0b63f3" providerId="ADAL" clId="{411B7672-8F57-4AFE-A6E2-B3AB257EF866}" dt="2023-03-24T13:46:17.570" v="155"/>
          <ac:grpSpMkLst>
            <pc:docMk/>
            <pc:sldMk cId="656208864" sldId="480"/>
            <ac:grpSpMk id="89" creationId="{406CB649-9CB7-4E25-9122-3BF2E8E40AFF}"/>
          </ac:grpSpMkLst>
        </pc:grpChg>
        <pc:grpChg chg="add del mod">
          <ac:chgData name="Carla de Moura Medeiros" userId="e94de949-796e-4361-ab0d-17710b0b63f3" providerId="ADAL" clId="{411B7672-8F57-4AFE-A6E2-B3AB257EF866}" dt="2023-03-24T13:46:42.155" v="164"/>
          <ac:grpSpMkLst>
            <pc:docMk/>
            <pc:sldMk cId="656208864" sldId="480"/>
            <ac:grpSpMk id="93" creationId="{4938F2A3-DDA6-468A-9741-E1584766638E}"/>
          </ac:grpSpMkLst>
        </pc:grpChg>
        <pc:grpChg chg="add del mod">
          <ac:chgData name="Carla de Moura Medeiros" userId="e94de949-796e-4361-ab0d-17710b0b63f3" providerId="ADAL" clId="{411B7672-8F57-4AFE-A6E2-B3AB257EF866}" dt="2023-03-24T13:46:42.155" v="164"/>
          <ac:grpSpMkLst>
            <pc:docMk/>
            <pc:sldMk cId="656208864" sldId="480"/>
            <ac:grpSpMk id="96" creationId="{C873426D-7F9C-4DE5-82C9-77972BA584E2}"/>
          </ac:grpSpMkLst>
        </pc:grpChg>
        <pc:graphicFrameChg chg="add del mod">
          <ac:chgData name="Carla de Moura Medeiros" userId="e94de949-796e-4361-ab0d-17710b0b63f3" providerId="ADAL" clId="{411B7672-8F57-4AFE-A6E2-B3AB257EF866}" dt="2023-03-24T13:44:01.790" v="135"/>
          <ac:graphicFrameMkLst>
            <pc:docMk/>
            <pc:sldMk cId="656208864" sldId="480"/>
            <ac:graphicFrameMk id="28" creationId="{DC09ED07-4A97-40EE-A2BB-463EA0DF1AB6}"/>
          </ac:graphicFrameMkLst>
        </pc:graphicFrameChg>
        <pc:graphicFrameChg chg="add del mod">
          <ac:chgData name="Carla de Moura Medeiros" userId="e94de949-796e-4361-ab0d-17710b0b63f3" providerId="ADAL" clId="{411B7672-8F57-4AFE-A6E2-B3AB257EF866}" dt="2023-03-24T13:43:36.750" v="132"/>
          <ac:graphicFrameMkLst>
            <pc:docMk/>
            <pc:sldMk cId="656208864" sldId="480"/>
            <ac:graphicFrameMk id="29" creationId="{992941EA-BF2A-4E6D-8B09-7F9802F69476}"/>
          </ac:graphicFrameMkLst>
        </pc:graphicFrameChg>
        <pc:graphicFrameChg chg="add mod">
          <ac:chgData name="Carla de Moura Medeiros" userId="e94de949-796e-4361-ab0d-17710b0b63f3" providerId="ADAL" clId="{411B7672-8F57-4AFE-A6E2-B3AB257EF866}" dt="2023-03-24T13:45:00.265" v="144"/>
          <ac:graphicFrameMkLst>
            <pc:docMk/>
            <pc:sldMk cId="656208864" sldId="480"/>
            <ac:graphicFrameMk id="75" creationId="{BBE9A2E2-A773-4D51-AD30-B194B17DAEB4}"/>
          </ac:graphicFrameMkLst>
        </pc:graphicFrameChg>
        <pc:graphicFrameChg chg="add del mod">
          <ac:chgData name="Carla de Moura Medeiros" userId="e94de949-796e-4361-ab0d-17710b0b63f3" providerId="ADAL" clId="{411B7672-8F57-4AFE-A6E2-B3AB257EF866}" dt="2023-03-24T13:45:09.482" v="146"/>
          <ac:graphicFrameMkLst>
            <pc:docMk/>
            <pc:sldMk cId="656208864" sldId="480"/>
            <ac:graphicFrameMk id="76" creationId="{69FCDC74-4F59-4E31-8597-BD55DF45CF05}"/>
          </ac:graphicFrameMkLst>
        </pc:graphicFrameChg>
        <pc:cxnChg chg="add del mod">
          <ac:chgData name="Carla de Moura Medeiros" userId="e94de949-796e-4361-ab0d-17710b0b63f3" providerId="ADAL" clId="{411B7672-8F57-4AFE-A6E2-B3AB257EF866}" dt="2023-03-24T13:42:50.204" v="127"/>
          <ac:cxnSpMkLst>
            <pc:docMk/>
            <pc:sldMk cId="656208864" sldId="480"/>
            <ac:cxnSpMk id="13" creationId="{91D5F2EC-17C5-42D0-8D6E-FDDA93F9F0EB}"/>
          </ac:cxnSpMkLst>
        </pc:cxnChg>
        <pc:cxnChg chg="add del mod">
          <ac:chgData name="Carla de Moura Medeiros" userId="e94de949-796e-4361-ab0d-17710b0b63f3" providerId="ADAL" clId="{411B7672-8F57-4AFE-A6E2-B3AB257EF866}" dt="2023-03-24T13:42:50.204" v="127"/>
          <ac:cxnSpMkLst>
            <pc:docMk/>
            <pc:sldMk cId="656208864" sldId="480"/>
            <ac:cxnSpMk id="14" creationId="{23C4A4F6-2A6B-40B1-B736-98ADCCE0A61C}"/>
          </ac:cxnSpMkLst>
        </pc:cxnChg>
        <pc:cxnChg chg="add del mod">
          <ac:chgData name="Carla de Moura Medeiros" userId="e94de949-796e-4361-ab0d-17710b0b63f3" providerId="ADAL" clId="{411B7672-8F57-4AFE-A6E2-B3AB257EF866}" dt="2023-03-24T13:44:02.208" v="136"/>
          <ac:cxnSpMkLst>
            <pc:docMk/>
            <pc:sldMk cId="656208864" sldId="480"/>
            <ac:cxnSpMk id="26" creationId="{9C9230EF-8F5D-4CBD-9B36-40F417B9A84B}"/>
          </ac:cxnSpMkLst>
        </pc:cxnChg>
        <pc:cxnChg chg="add del mod">
          <ac:chgData name="Carla de Moura Medeiros" userId="e94de949-796e-4361-ab0d-17710b0b63f3" providerId="ADAL" clId="{411B7672-8F57-4AFE-A6E2-B3AB257EF866}" dt="2023-03-24T13:44:02.208" v="136"/>
          <ac:cxnSpMkLst>
            <pc:docMk/>
            <pc:sldMk cId="656208864" sldId="480"/>
            <ac:cxnSpMk id="27" creationId="{31E367E2-0B5B-4B00-AA83-B84D38B8AAEF}"/>
          </ac:cxnSpMkLst>
        </pc:cxnChg>
        <pc:cxnChg chg="add del mod">
          <ac:chgData name="Carla de Moura Medeiros" userId="e94de949-796e-4361-ab0d-17710b0b63f3" providerId="ADAL" clId="{411B7672-8F57-4AFE-A6E2-B3AB257EF866}" dt="2023-03-24T13:44:01.443" v="134"/>
          <ac:cxnSpMkLst>
            <pc:docMk/>
            <pc:sldMk cId="656208864" sldId="480"/>
            <ac:cxnSpMk id="42" creationId="{9EE1C66F-40AE-407A-97FA-73B2A50383D5}"/>
          </ac:cxnSpMkLst>
        </pc:cxnChg>
        <pc:cxnChg chg="add del mod">
          <ac:chgData name="Carla de Moura Medeiros" userId="e94de949-796e-4361-ab0d-17710b0b63f3" providerId="ADAL" clId="{411B7672-8F57-4AFE-A6E2-B3AB257EF866}" dt="2023-03-24T13:44:01.443" v="134"/>
          <ac:cxnSpMkLst>
            <pc:docMk/>
            <pc:sldMk cId="656208864" sldId="480"/>
            <ac:cxnSpMk id="43" creationId="{ECB4782F-38D5-4721-AD6A-C494AB20D0F3}"/>
          </ac:cxnSpMkLst>
        </pc:cxnChg>
        <pc:cxnChg chg="add del mod">
          <ac:chgData name="Carla de Moura Medeiros" userId="e94de949-796e-4361-ab0d-17710b0b63f3" providerId="ADAL" clId="{411B7672-8F57-4AFE-A6E2-B3AB257EF866}" dt="2023-03-24T13:44:54.032" v="143"/>
          <ac:cxnSpMkLst>
            <pc:docMk/>
            <pc:sldMk cId="656208864" sldId="480"/>
            <ac:cxnSpMk id="57" creationId="{FF0FB589-6EB6-49F0-9E73-2CC4317BDC45}"/>
          </ac:cxnSpMkLst>
        </pc:cxnChg>
        <pc:cxnChg chg="add del mod">
          <ac:chgData name="Carla de Moura Medeiros" userId="e94de949-796e-4361-ab0d-17710b0b63f3" providerId="ADAL" clId="{411B7672-8F57-4AFE-A6E2-B3AB257EF866}" dt="2023-03-24T13:44:54.032" v="143"/>
          <ac:cxnSpMkLst>
            <pc:docMk/>
            <pc:sldMk cId="656208864" sldId="480"/>
            <ac:cxnSpMk id="58" creationId="{F9D63482-A648-4CDD-9770-DE72BA388252}"/>
          </ac:cxnSpMkLst>
        </pc:cxnChg>
        <pc:cxnChg chg="add del mod">
          <ac:chgData name="Carla de Moura Medeiros" userId="e94de949-796e-4361-ab0d-17710b0b63f3" providerId="ADAL" clId="{411B7672-8F57-4AFE-A6E2-B3AB257EF866}" dt="2023-03-24T13:44:53.376" v="142"/>
          <ac:cxnSpMkLst>
            <pc:docMk/>
            <pc:sldMk cId="656208864" sldId="480"/>
            <ac:cxnSpMk id="73" creationId="{A5F25B68-760D-439C-BF7F-55ED1295F4B1}"/>
          </ac:cxnSpMkLst>
        </pc:cxnChg>
        <pc:cxnChg chg="add del mod">
          <ac:chgData name="Carla de Moura Medeiros" userId="e94de949-796e-4361-ab0d-17710b0b63f3" providerId="ADAL" clId="{411B7672-8F57-4AFE-A6E2-B3AB257EF866}" dt="2023-03-24T13:44:53.376" v="142"/>
          <ac:cxnSpMkLst>
            <pc:docMk/>
            <pc:sldMk cId="656208864" sldId="480"/>
            <ac:cxnSpMk id="74" creationId="{F6ADB8B1-DBB7-43A9-B625-04761D3124C1}"/>
          </ac:cxnSpMkLst>
        </pc:cxnChg>
        <pc:cxnChg chg="add del mod">
          <ac:chgData name="Carla de Moura Medeiros" userId="e94de949-796e-4361-ab0d-17710b0b63f3" providerId="ADAL" clId="{411B7672-8F57-4AFE-A6E2-B3AB257EF866}" dt="2023-03-24T13:46:19.489" v="161"/>
          <ac:cxnSpMkLst>
            <pc:docMk/>
            <pc:sldMk cId="656208864" sldId="480"/>
            <ac:cxnSpMk id="84" creationId="{FB5B9FC1-27C7-46E2-9658-45FAB5DA99F4}"/>
          </ac:cxnSpMkLst>
        </pc:cxnChg>
        <pc:cxnChg chg="add del mod">
          <ac:chgData name="Carla de Moura Medeiros" userId="e94de949-796e-4361-ab0d-17710b0b63f3" providerId="ADAL" clId="{411B7672-8F57-4AFE-A6E2-B3AB257EF866}" dt="2023-03-24T13:46:19.267" v="160"/>
          <ac:cxnSpMkLst>
            <pc:docMk/>
            <pc:sldMk cId="656208864" sldId="480"/>
            <ac:cxnSpMk id="85" creationId="{86A6AF41-3EDA-4389-AD8B-96F58B6B45CD}"/>
          </ac:cxnSpMkLst>
        </pc:cxnChg>
        <pc:cxnChg chg="add del mod">
          <ac:chgData name="Carla de Moura Medeiros" userId="e94de949-796e-4361-ab0d-17710b0b63f3" providerId="ADAL" clId="{411B7672-8F57-4AFE-A6E2-B3AB257EF866}" dt="2023-03-24T13:46:17.570" v="155"/>
          <ac:cxnSpMkLst>
            <pc:docMk/>
            <pc:sldMk cId="656208864" sldId="480"/>
            <ac:cxnSpMk id="92" creationId="{E0EC13F2-E180-4B96-9127-1ED40459727B}"/>
          </ac:cxnSpMkLst>
        </pc:cxnChg>
        <pc:cxnChg chg="add del mod">
          <ac:chgData name="Carla de Moura Medeiros" userId="e94de949-796e-4361-ab0d-17710b0b63f3" providerId="ADAL" clId="{411B7672-8F57-4AFE-A6E2-B3AB257EF866}" dt="2023-03-24T13:46:42.155" v="164"/>
          <ac:cxnSpMkLst>
            <pc:docMk/>
            <pc:sldMk cId="656208864" sldId="480"/>
            <ac:cxnSpMk id="99" creationId="{BF652C41-EDCD-445D-860E-BDD231E7D5DB}"/>
          </ac:cxnSpMkLst>
        </pc:cxnChg>
      </pc:sldChg>
      <pc:sldChg chg="addSp delSp modSp add">
        <pc:chgData name="Carla de Moura Medeiros" userId="e94de949-796e-4361-ab0d-17710b0b63f3" providerId="ADAL" clId="{411B7672-8F57-4AFE-A6E2-B3AB257EF866}" dt="2023-03-24T13:42:34.560" v="124"/>
        <pc:sldMkLst>
          <pc:docMk/>
          <pc:sldMk cId="1560464879" sldId="481"/>
        </pc:sldMkLst>
        <pc:spChg chg="add del mod">
          <ac:chgData name="Carla de Moura Medeiros" userId="e94de949-796e-4361-ab0d-17710b0b63f3" providerId="ADAL" clId="{411B7672-8F57-4AFE-A6E2-B3AB257EF866}" dt="2023-03-24T13:42:10.272" v="120"/>
          <ac:spMkLst>
            <pc:docMk/>
            <pc:sldMk cId="1560464879" sldId="481"/>
            <ac:spMk id="4" creationId="{5A5FCE11-7B46-4CAB-81D4-870D640261E3}"/>
          </ac:spMkLst>
        </pc:spChg>
        <pc:spChg chg="add mod">
          <ac:chgData name="Carla de Moura Medeiros" userId="e94de949-796e-4361-ab0d-17710b0b63f3" providerId="ADAL" clId="{411B7672-8F57-4AFE-A6E2-B3AB257EF866}" dt="2023-03-24T13:42:34.560" v="124"/>
          <ac:spMkLst>
            <pc:docMk/>
            <pc:sldMk cId="1560464879" sldId="481"/>
            <ac:spMk id="6" creationId="{645B9B24-2737-4F5E-BA5F-8A356EC396CD}"/>
          </ac:spMkLst>
        </pc:spChg>
        <pc:picChg chg="add del mod">
          <ac:chgData name="Carla de Moura Medeiros" userId="e94de949-796e-4361-ab0d-17710b0b63f3" providerId="ADAL" clId="{411B7672-8F57-4AFE-A6E2-B3AB257EF866}" dt="2023-03-24T13:42:11.155" v="121"/>
          <ac:picMkLst>
            <pc:docMk/>
            <pc:sldMk cId="1560464879" sldId="481"/>
            <ac:picMk id="2" creationId="{B3FE2F7D-009B-44D7-B5DA-130AE17C340B}"/>
          </ac:picMkLst>
        </pc:picChg>
        <pc:picChg chg="add del mod">
          <ac:chgData name="Carla de Moura Medeiros" userId="e94de949-796e-4361-ab0d-17710b0b63f3" providerId="ADAL" clId="{411B7672-8F57-4AFE-A6E2-B3AB257EF866}" dt="2023-03-24T13:41:44.765" v="118"/>
          <ac:picMkLst>
            <pc:docMk/>
            <pc:sldMk cId="1560464879" sldId="481"/>
            <ac:picMk id="3" creationId="{11D297B0-A586-4D03-A5D6-BC477BC96206}"/>
          </ac:picMkLst>
        </pc:picChg>
        <pc:picChg chg="add mod">
          <ac:chgData name="Carla de Moura Medeiros" userId="e94de949-796e-4361-ab0d-17710b0b63f3" providerId="ADAL" clId="{411B7672-8F57-4AFE-A6E2-B3AB257EF866}" dt="2023-03-24T13:42:22.597" v="122"/>
          <ac:picMkLst>
            <pc:docMk/>
            <pc:sldMk cId="1560464879" sldId="481"/>
            <ac:picMk id="5" creationId="{E0A240E2-36B9-4920-85C0-5FCD126DA16B}"/>
          </ac:picMkLst>
        </pc:picChg>
      </pc:sldChg>
      <pc:sldChg chg="addSp modSp add">
        <pc:chgData name="Carla de Moura Medeiros" userId="e94de949-796e-4361-ab0d-17710b0b63f3" providerId="ADAL" clId="{411B7672-8F57-4AFE-A6E2-B3AB257EF866}" dt="2023-03-24T13:46:57.065" v="165"/>
        <pc:sldMkLst>
          <pc:docMk/>
          <pc:sldMk cId="1331229299" sldId="482"/>
        </pc:sldMkLst>
        <pc:spChg chg="add mod">
          <ac:chgData name="Carla de Moura Medeiros" userId="e94de949-796e-4361-ab0d-17710b0b63f3" providerId="ADAL" clId="{411B7672-8F57-4AFE-A6E2-B3AB257EF866}" dt="2023-03-24T13:46:57.065" v="165"/>
          <ac:spMkLst>
            <pc:docMk/>
            <pc:sldMk cId="1331229299" sldId="482"/>
            <ac:spMk id="2" creationId="{86E9E684-ED0D-472F-9115-585A8381D3EB}"/>
          </ac:spMkLst>
        </pc:spChg>
        <pc:spChg chg="add mod">
          <ac:chgData name="Carla de Moura Medeiros" userId="e94de949-796e-4361-ab0d-17710b0b63f3" providerId="ADAL" clId="{411B7672-8F57-4AFE-A6E2-B3AB257EF866}" dt="2023-03-24T13:46:57.065" v="165"/>
          <ac:spMkLst>
            <pc:docMk/>
            <pc:sldMk cId="1331229299" sldId="482"/>
            <ac:spMk id="3" creationId="{2306893F-2128-408B-950C-EFD6023EED69}"/>
          </ac:spMkLst>
        </pc:spChg>
        <pc:spChg chg="add mod">
          <ac:chgData name="Carla de Moura Medeiros" userId="e94de949-796e-4361-ab0d-17710b0b63f3" providerId="ADAL" clId="{411B7672-8F57-4AFE-A6E2-B3AB257EF866}" dt="2023-03-24T13:46:57.065" v="165"/>
          <ac:spMkLst>
            <pc:docMk/>
            <pc:sldMk cId="1331229299" sldId="482"/>
            <ac:spMk id="5" creationId="{2B3C824C-A73C-4CAA-BEC5-3FB2B2ED105F}"/>
          </ac:spMkLst>
        </pc:spChg>
        <pc:spChg chg="add mod">
          <ac:chgData name="Carla de Moura Medeiros" userId="e94de949-796e-4361-ab0d-17710b0b63f3" providerId="ADAL" clId="{411B7672-8F57-4AFE-A6E2-B3AB257EF866}" dt="2023-03-24T13:46:57.065" v="165"/>
          <ac:spMkLst>
            <pc:docMk/>
            <pc:sldMk cId="1331229299" sldId="482"/>
            <ac:spMk id="6" creationId="{EE5EB020-8898-4C5F-93F7-D6D57ACAF6B6}"/>
          </ac:spMkLst>
        </pc:spChg>
        <pc:spChg chg="add mod">
          <ac:chgData name="Carla de Moura Medeiros" userId="e94de949-796e-4361-ab0d-17710b0b63f3" providerId="ADAL" clId="{411B7672-8F57-4AFE-A6E2-B3AB257EF866}" dt="2023-03-24T13:46:57.065" v="165"/>
          <ac:spMkLst>
            <pc:docMk/>
            <pc:sldMk cId="1331229299" sldId="482"/>
            <ac:spMk id="7" creationId="{DF83A97D-26FE-4F7B-B1D2-D03FC8955026}"/>
          </ac:spMkLst>
        </pc:spChg>
        <pc:spChg chg="add mod">
          <ac:chgData name="Carla de Moura Medeiros" userId="e94de949-796e-4361-ab0d-17710b0b63f3" providerId="ADAL" clId="{411B7672-8F57-4AFE-A6E2-B3AB257EF866}" dt="2023-03-24T13:46:57.065" v="165"/>
          <ac:spMkLst>
            <pc:docMk/>
            <pc:sldMk cId="1331229299" sldId="482"/>
            <ac:spMk id="8" creationId="{4F2E3F98-CB1A-4EF5-AD8A-B2A24A0BB3BD}"/>
          </ac:spMkLst>
        </pc:spChg>
        <pc:spChg chg="mod">
          <ac:chgData name="Carla de Moura Medeiros" userId="e94de949-796e-4361-ab0d-17710b0b63f3" providerId="ADAL" clId="{411B7672-8F57-4AFE-A6E2-B3AB257EF866}" dt="2023-03-24T13:46:57.065" v="165"/>
          <ac:spMkLst>
            <pc:docMk/>
            <pc:sldMk cId="1331229299" sldId="482"/>
            <ac:spMk id="10" creationId="{7914E048-E353-4F28-A564-BFDCE1EC1D5F}"/>
          </ac:spMkLst>
        </pc:spChg>
        <pc:spChg chg="mod">
          <ac:chgData name="Carla de Moura Medeiros" userId="e94de949-796e-4361-ab0d-17710b0b63f3" providerId="ADAL" clId="{411B7672-8F57-4AFE-A6E2-B3AB257EF866}" dt="2023-03-24T13:46:57.065" v="165"/>
          <ac:spMkLst>
            <pc:docMk/>
            <pc:sldMk cId="1331229299" sldId="482"/>
            <ac:spMk id="11" creationId="{B3A99D7E-5905-418C-9918-65316ECDFD02}"/>
          </ac:spMkLst>
        </pc:spChg>
        <pc:spChg chg="mod">
          <ac:chgData name="Carla de Moura Medeiros" userId="e94de949-796e-4361-ab0d-17710b0b63f3" providerId="ADAL" clId="{411B7672-8F57-4AFE-A6E2-B3AB257EF866}" dt="2023-03-24T13:46:57.065" v="165"/>
          <ac:spMkLst>
            <pc:docMk/>
            <pc:sldMk cId="1331229299" sldId="482"/>
            <ac:spMk id="13" creationId="{A498915B-2935-4D60-8A7D-24AF13948B8C}"/>
          </ac:spMkLst>
        </pc:spChg>
        <pc:spChg chg="mod">
          <ac:chgData name="Carla de Moura Medeiros" userId="e94de949-796e-4361-ab0d-17710b0b63f3" providerId="ADAL" clId="{411B7672-8F57-4AFE-A6E2-B3AB257EF866}" dt="2023-03-24T13:46:57.065" v="165"/>
          <ac:spMkLst>
            <pc:docMk/>
            <pc:sldMk cId="1331229299" sldId="482"/>
            <ac:spMk id="14" creationId="{1AF43D25-10C8-4DE5-86E3-16C856B1C076}"/>
          </ac:spMkLst>
        </pc:spChg>
        <pc:grpChg chg="add mod">
          <ac:chgData name="Carla de Moura Medeiros" userId="e94de949-796e-4361-ab0d-17710b0b63f3" providerId="ADAL" clId="{411B7672-8F57-4AFE-A6E2-B3AB257EF866}" dt="2023-03-24T13:46:57.065" v="165"/>
          <ac:grpSpMkLst>
            <pc:docMk/>
            <pc:sldMk cId="1331229299" sldId="482"/>
            <ac:grpSpMk id="9" creationId="{D7F1343C-F43E-4F36-AB87-DD5752025520}"/>
          </ac:grpSpMkLst>
        </pc:grpChg>
        <pc:grpChg chg="add mod">
          <ac:chgData name="Carla de Moura Medeiros" userId="e94de949-796e-4361-ab0d-17710b0b63f3" providerId="ADAL" clId="{411B7672-8F57-4AFE-A6E2-B3AB257EF866}" dt="2023-03-24T13:46:57.065" v="165"/>
          <ac:grpSpMkLst>
            <pc:docMk/>
            <pc:sldMk cId="1331229299" sldId="482"/>
            <ac:grpSpMk id="12" creationId="{5F566F54-91F9-4B05-862D-33B4E7E90075}"/>
          </ac:grpSpMkLst>
        </pc:grpChg>
        <pc:graphicFrameChg chg="add mod">
          <ac:chgData name="Carla de Moura Medeiros" userId="e94de949-796e-4361-ab0d-17710b0b63f3" providerId="ADAL" clId="{411B7672-8F57-4AFE-A6E2-B3AB257EF866}" dt="2023-03-24T13:46:57.065" v="165"/>
          <ac:graphicFrameMkLst>
            <pc:docMk/>
            <pc:sldMk cId="1331229299" sldId="482"/>
            <ac:graphicFrameMk id="4" creationId="{C2A5044B-1B2A-4FA7-9371-9D145BD349C7}"/>
          </ac:graphicFrameMkLst>
        </pc:graphicFrameChg>
        <pc:cxnChg chg="add mod">
          <ac:chgData name="Carla de Moura Medeiros" userId="e94de949-796e-4361-ab0d-17710b0b63f3" providerId="ADAL" clId="{411B7672-8F57-4AFE-A6E2-B3AB257EF866}" dt="2023-03-24T13:46:57.065" v="165"/>
          <ac:cxnSpMkLst>
            <pc:docMk/>
            <pc:sldMk cId="1331229299" sldId="482"/>
            <ac:cxnSpMk id="15" creationId="{9C0F7F3F-A40B-4309-A13B-DF8EE02A6B19}"/>
          </ac:cxnSpMkLst>
        </pc:cxnChg>
        <pc:cxnChg chg="add mod">
          <ac:chgData name="Carla de Moura Medeiros" userId="e94de949-796e-4361-ab0d-17710b0b63f3" providerId="ADAL" clId="{411B7672-8F57-4AFE-A6E2-B3AB257EF866}" dt="2023-03-24T13:46:57.065" v="165"/>
          <ac:cxnSpMkLst>
            <pc:docMk/>
            <pc:sldMk cId="1331229299" sldId="482"/>
            <ac:cxnSpMk id="16" creationId="{AE417433-CC68-452B-AA2D-F41E1CC244BD}"/>
          </ac:cxnSpMkLst>
        </pc:cxnChg>
      </pc:sldChg>
      <pc:sldChg chg="add del">
        <pc:chgData name="Carla de Moura Medeiros" userId="e94de949-796e-4361-ab0d-17710b0b63f3" providerId="ADAL" clId="{411B7672-8F57-4AFE-A6E2-B3AB257EF866}" dt="2023-03-24T13:52:09.918" v="204" actId="47"/>
        <pc:sldMkLst>
          <pc:docMk/>
          <pc:sldMk cId="3329310604" sldId="483"/>
        </pc:sldMkLst>
      </pc:sldChg>
      <pc:sldChg chg="addSp delSp modSp add">
        <pc:chgData name="Carla de Moura Medeiros" userId="e94de949-796e-4361-ab0d-17710b0b63f3" providerId="ADAL" clId="{411B7672-8F57-4AFE-A6E2-B3AB257EF866}" dt="2023-03-24T13:49:43.124" v="191"/>
        <pc:sldMkLst>
          <pc:docMk/>
          <pc:sldMk cId="1367590660" sldId="484"/>
        </pc:sldMkLst>
        <pc:spChg chg="add del mod">
          <ac:chgData name="Carla de Moura Medeiros" userId="e94de949-796e-4361-ab0d-17710b0b63f3" providerId="ADAL" clId="{411B7672-8F57-4AFE-A6E2-B3AB257EF866}" dt="2023-03-24T13:48:05.328" v="175"/>
          <ac:spMkLst>
            <pc:docMk/>
            <pc:sldMk cId="1367590660" sldId="484"/>
            <ac:spMk id="2" creationId="{D330E440-F5FB-4730-B1A5-D73615DFAB1C}"/>
          </ac:spMkLst>
        </pc:spChg>
        <pc:spChg chg="add del mod">
          <ac:chgData name="Carla de Moura Medeiros" userId="e94de949-796e-4361-ab0d-17710b0b63f3" providerId="ADAL" clId="{411B7672-8F57-4AFE-A6E2-B3AB257EF866}" dt="2023-03-24T13:48:05.328" v="175"/>
          <ac:spMkLst>
            <pc:docMk/>
            <pc:sldMk cId="1367590660" sldId="484"/>
            <ac:spMk id="3" creationId="{F0DFDB7C-19D6-4B62-9108-BEFF0BE0C40E}"/>
          </ac:spMkLst>
        </pc:spChg>
        <pc:spChg chg="add del mod">
          <ac:chgData name="Carla de Moura Medeiros" userId="e94de949-796e-4361-ab0d-17710b0b63f3" providerId="ADAL" clId="{411B7672-8F57-4AFE-A6E2-B3AB257EF866}" dt="2023-03-24T13:48:05.328" v="175"/>
          <ac:spMkLst>
            <pc:docMk/>
            <pc:sldMk cId="1367590660" sldId="484"/>
            <ac:spMk id="4" creationId="{DC22579E-6931-4EC9-8B1B-CC5C8227B8F9}"/>
          </ac:spMkLst>
        </pc:spChg>
        <pc:spChg chg="add del mod">
          <ac:chgData name="Carla de Moura Medeiros" userId="e94de949-796e-4361-ab0d-17710b0b63f3" providerId="ADAL" clId="{411B7672-8F57-4AFE-A6E2-B3AB257EF866}" dt="2023-03-24T13:48:12.977" v="177"/>
          <ac:spMkLst>
            <pc:docMk/>
            <pc:sldMk cId="1367590660" sldId="484"/>
            <ac:spMk id="5" creationId="{1172FACC-6DEA-4F3E-9275-5458B50D48CF}"/>
          </ac:spMkLst>
        </pc:spChg>
        <pc:spChg chg="add del mod">
          <ac:chgData name="Carla de Moura Medeiros" userId="e94de949-796e-4361-ab0d-17710b0b63f3" providerId="ADAL" clId="{411B7672-8F57-4AFE-A6E2-B3AB257EF866}" dt="2023-03-24T13:48:12.977" v="177"/>
          <ac:spMkLst>
            <pc:docMk/>
            <pc:sldMk cId="1367590660" sldId="484"/>
            <ac:spMk id="6" creationId="{58000289-722F-46A0-9B38-B8CBCBEF991E}"/>
          </ac:spMkLst>
        </pc:spChg>
        <pc:spChg chg="add del mod">
          <ac:chgData name="Carla de Moura Medeiros" userId="e94de949-796e-4361-ab0d-17710b0b63f3" providerId="ADAL" clId="{411B7672-8F57-4AFE-A6E2-B3AB257EF866}" dt="2023-03-24T13:48:12.977" v="177"/>
          <ac:spMkLst>
            <pc:docMk/>
            <pc:sldMk cId="1367590660" sldId="484"/>
            <ac:spMk id="7" creationId="{F0A51F4F-FF1E-4967-A5D5-8E91D4FE7305}"/>
          </ac:spMkLst>
        </pc:spChg>
        <pc:spChg chg="add del mod">
          <ac:chgData name="Carla de Moura Medeiros" userId="e94de949-796e-4361-ab0d-17710b0b63f3" providerId="ADAL" clId="{411B7672-8F57-4AFE-A6E2-B3AB257EF866}" dt="2023-03-24T13:48:22.561" v="179"/>
          <ac:spMkLst>
            <pc:docMk/>
            <pc:sldMk cId="1367590660" sldId="484"/>
            <ac:spMk id="8" creationId="{C4772B1F-B814-4505-880C-C493B9EFC3B4}"/>
          </ac:spMkLst>
        </pc:spChg>
        <pc:spChg chg="add del mod">
          <ac:chgData name="Carla de Moura Medeiros" userId="e94de949-796e-4361-ab0d-17710b0b63f3" providerId="ADAL" clId="{411B7672-8F57-4AFE-A6E2-B3AB257EF866}" dt="2023-03-24T13:48:22.561" v="179"/>
          <ac:spMkLst>
            <pc:docMk/>
            <pc:sldMk cId="1367590660" sldId="484"/>
            <ac:spMk id="9" creationId="{4A8A1C51-6E26-41ED-93D4-6621171F425D}"/>
          </ac:spMkLst>
        </pc:spChg>
        <pc:spChg chg="add del mod">
          <ac:chgData name="Carla de Moura Medeiros" userId="e94de949-796e-4361-ab0d-17710b0b63f3" providerId="ADAL" clId="{411B7672-8F57-4AFE-A6E2-B3AB257EF866}" dt="2023-03-24T13:48:22.561" v="179"/>
          <ac:spMkLst>
            <pc:docMk/>
            <pc:sldMk cId="1367590660" sldId="484"/>
            <ac:spMk id="10" creationId="{3ECCB9CA-D126-41D8-B077-7247107EA87D}"/>
          </ac:spMkLst>
        </pc:spChg>
        <pc:spChg chg="add del mod">
          <ac:chgData name="Carla de Moura Medeiros" userId="e94de949-796e-4361-ab0d-17710b0b63f3" providerId="ADAL" clId="{411B7672-8F57-4AFE-A6E2-B3AB257EF866}" dt="2023-03-24T13:48:58.849" v="185"/>
          <ac:spMkLst>
            <pc:docMk/>
            <pc:sldMk cId="1367590660" sldId="484"/>
            <ac:spMk id="12" creationId="{7A6F0916-F63E-4010-9C82-482BD802983F}"/>
          </ac:spMkLst>
        </pc:spChg>
        <pc:spChg chg="add del mod">
          <ac:chgData name="Carla de Moura Medeiros" userId="e94de949-796e-4361-ab0d-17710b0b63f3" providerId="ADAL" clId="{411B7672-8F57-4AFE-A6E2-B3AB257EF866}" dt="2023-03-24T13:48:58.849" v="185"/>
          <ac:spMkLst>
            <pc:docMk/>
            <pc:sldMk cId="1367590660" sldId="484"/>
            <ac:spMk id="13" creationId="{56FA73D6-261D-4176-AD10-2D054496F9A5}"/>
          </ac:spMkLst>
        </pc:spChg>
        <pc:spChg chg="add del mod">
          <ac:chgData name="Carla de Moura Medeiros" userId="e94de949-796e-4361-ab0d-17710b0b63f3" providerId="ADAL" clId="{411B7672-8F57-4AFE-A6E2-B3AB257EF866}" dt="2023-03-24T13:48:58.849" v="185"/>
          <ac:spMkLst>
            <pc:docMk/>
            <pc:sldMk cId="1367590660" sldId="484"/>
            <ac:spMk id="14" creationId="{A748AD62-BE5E-4960-BEA1-ED858C394EF9}"/>
          </ac:spMkLst>
        </pc:spChg>
        <pc:spChg chg="add mod">
          <ac:chgData name="Carla de Moura Medeiros" userId="e94de949-796e-4361-ab0d-17710b0b63f3" providerId="ADAL" clId="{411B7672-8F57-4AFE-A6E2-B3AB257EF866}" dt="2023-03-24T13:48:57.521" v="184"/>
          <ac:spMkLst>
            <pc:docMk/>
            <pc:sldMk cId="1367590660" sldId="484"/>
            <ac:spMk id="16" creationId="{99E0045D-B46D-40ED-B15D-712DC4EA6E2B}"/>
          </ac:spMkLst>
        </pc:spChg>
        <pc:spChg chg="add mod">
          <ac:chgData name="Carla de Moura Medeiros" userId="e94de949-796e-4361-ab0d-17710b0b63f3" providerId="ADAL" clId="{411B7672-8F57-4AFE-A6E2-B3AB257EF866}" dt="2023-03-24T13:48:57.521" v="184"/>
          <ac:spMkLst>
            <pc:docMk/>
            <pc:sldMk cId="1367590660" sldId="484"/>
            <ac:spMk id="17" creationId="{3D69E4A1-FB31-4D2B-9843-2D6B1C7C772F}"/>
          </ac:spMkLst>
        </pc:spChg>
        <pc:spChg chg="add mod">
          <ac:chgData name="Carla de Moura Medeiros" userId="e94de949-796e-4361-ab0d-17710b0b63f3" providerId="ADAL" clId="{411B7672-8F57-4AFE-A6E2-B3AB257EF866}" dt="2023-03-24T13:49:24.497" v="187"/>
          <ac:spMkLst>
            <pc:docMk/>
            <pc:sldMk cId="1367590660" sldId="484"/>
            <ac:spMk id="19" creationId="{5B5B0283-3C51-4B53-8236-D6FAC5605DD7}"/>
          </ac:spMkLst>
        </pc:spChg>
        <pc:spChg chg="add del mod">
          <ac:chgData name="Carla de Moura Medeiros" userId="e94de949-796e-4361-ab0d-17710b0b63f3" providerId="ADAL" clId="{411B7672-8F57-4AFE-A6E2-B3AB257EF866}" dt="2023-03-24T13:49:31.089" v="189"/>
          <ac:spMkLst>
            <pc:docMk/>
            <pc:sldMk cId="1367590660" sldId="484"/>
            <ac:spMk id="20" creationId="{A138D482-C6EC-4C5E-B395-FDCF4BE5A9B9}"/>
          </ac:spMkLst>
        </pc:spChg>
        <pc:spChg chg="add mod">
          <ac:chgData name="Carla de Moura Medeiros" userId="e94de949-796e-4361-ab0d-17710b0b63f3" providerId="ADAL" clId="{411B7672-8F57-4AFE-A6E2-B3AB257EF866}" dt="2023-03-24T13:49:36.898" v="190"/>
          <ac:spMkLst>
            <pc:docMk/>
            <pc:sldMk cId="1367590660" sldId="484"/>
            <ac:spMk id="21" creationId="{89C30DAD-B671-438E-8F7C-C2B7D56CC043}"/>
          </ac:spMkLst>
        </pc:spChg>
        <pc:spChg chg="add mod">
          <ac:chgData name="Carla de Moura Medeiros" userId="e94de949-796e-4361-ab0d-17710b0b63f3" providerId="ADAL" clId="{411B7672-8F57-4AFE-A6E2-B3AB257EF866}" dt="2023-03-24T13:49:43.124" v="191"/>
          <ac:spMkLst>
            <pc:docMk/>
            <pc:sldMk cId="1367590660" sldId="484"/>
            <ac:spMk id="22" creationId="{747B3320-2169-47F9-9789-60E220CD2DFC}"/>
          </ac:spMkLst>
        </pc:spChg>
        <pc:grpChg chg="add mod">
          <ac:chgData name="Carla de Moura Medeiros" userId="e94de949-796e-4361-ab0d-17710b0b63f3" providerId="ADAL" clId="{411B7672-8F57-4AFE-A6E2-B3AB257EF866}" dt="2023-03-24T13:48:57.521" v="184"/>
          <ac:grpSpMkLst>
            <pc:docMk/>
            <pc:sldMk cId="1367590660" sldId="484"/>
            <ac:grpSpMk id="15" creationId="{63DFCCD6-9919-4A06-89D8-7E4E4694B7FA}"/>
          </ac:grpSpMkLst>
        </pc:grpChg>
        <pc:graphicFrameChg chg="add del mod">
          <ac:chgData name="Carla de Moura Medeiros" userId="e94de949-796e-4361-ab0d-17710b0b63f3" providerId="ADAL" clId="{411B7672-8F57-4AFE-A6E2-B3AB257EF866}" dt="2023-03-24T13:48:32.369" v="181"/>
          <ac:graphicFrameMkLst>
            <pc:docMk/>
            <pc:sldMk cId="1367590660" sldId="484"/>
            <ac:graphicFrameMk id="11" creationId="{70F7FC0F-1D2A-42C3-801D-A719BE64ED43}"/>
          </ac:graphicFrameMkLst>
        </pc:graphicFrameChg>
        <pc:graphicFrameChg chg="add mod">
          <ac:chgData name="Carla de Moura Medeiros" userId="e94de949-796e-4361-ab0d-17710b0b63f3" providerId="ADAL" clId="{411B7672-8F57-4AFE-A6E2-B3AB257EF866}" dt="2023-03-24T13:49:18.052" v="186"/>
          <ac:graphicFrameMkLst>
            <pc:docMk/>
            <pc:sldMk cId="1367590660" sldId="484"/>
            <ac:graphicFrameMk id="18" creationId="{3E4A5E90-91EE-44CB-93E4-6FBE0E41B13E}"/>
          </ac:graphicFrameMkLst>
        </pc:graphicFrameChg>
      </pc:sldChg>
      <pc:sldChg chg="addSp delSp modSp add">
        <pc:chgData name="Carla de Moura Medeiros" userId="e94de949-796e-4361-ab0d-17710b0b63f3" providerId="ADAL" clId="{411B7672-8F57-4AFE-A6E2-B3AB257EF866}" dt="2023-03-24T13:50:08.651" v="196"/>
        <pc:sldMkLst>
          <pc:docMk/>
          <pc:sldMk cId="2117532312" sldId="485"/>
        </pc:sldMkLst>
        <pc:spChg chg="add mod">
          <ac:chgData name="Carla de Moura Medeiros" userId="e94de949-796e-4361-ab0d-17710b0b63f3" providerId="ADAL" clId="{411B7672-8F57-4AFE-A6E2-B3AB257EF866}" dt="2023-03-24T13:49:56.778" v="193"/>
          <ac:spMkLst>
            <pc:docMk/>
            <pc:sldMk cId="2117532312" sldId="485"/>
            <ac:spMk id="2" creationId="{E4C67DA5-2CFC-495B-B168-DCAC96E10209}"/>
          </ac:spMkLst>
        </pc:spChg>
        <pc:spChg chg="add del mod">
          <ac:chgData name="Carla de Moura Medeiros" userId="e94de949-796e-4361-ab0d-17710b0b63f3" providerId="ADAL" clId="{411B7672-8F57-4AFE-A6E2-B3AB257EF866}" dt="2023-03-24T13:50:03.652" v="195"/>
          <ac:spMkLst>
            <pc:docMk/>
            <pc:sldMk cId="2117532312" sldId="485"/>
            <ac:spMk id="3" creationId="{7E2D3A6B-CBD8-4C20-B475-1349E2262E14}"/>
          </ac:spMkLst>
        </pc:spChg>
        <pc:spChg chg="add mod">
          <ac:chgData name="Carla de Moura Medeiros" userId="e94de949-796e-4361-ab0d-17710b0b63f3" providerId="ADAL" clId="{411B7672-8F57-4AFE-A6E2-B3AB257EF866}" dt="2023-03-24T13:50:08.651" v="196"/>
          <ac:spMkLst>
            <pc:docMk/>
            <pc:sldMk cId="2117532312" sldId="485"/>
            <ac:spMk id="4" creationId="{0437A79E-2CCE-4FB8-B962-6787E3C0EF38}"/>
          </ac:spMkLst>
        </pc:spChg>
      </pc:sldChg>
      <pc:sldChg chg="addSp modSp add mod">
        <pc:chgData name="Carla de Moura Medeiros" userId="e94de949-796e-4361-ab0d-17710b0b63f3" providerId="ADAL" clId="{411B7672-8F57-4AFE-A6E2-B3AB257EF866}" dt="2023-03-24T13:52:43.440" v="211"/>
        <pc:sldMkLst>
          <pc:docMk/>
          <pc:sldMk cId="2591302972" sldId="486"/>
        </pc:sldMkLst>
        <pc:spChg chg="add mod">
          <ac:chgData name="Carla de Moura Medeiros" userId="e94de949-796e-4361-ab0d-17710b0b63f3" providerId="ADAL" clId="{411B7672-8F57-4AFE-A6E2-B3AB257EF866}" dt="2023-03-24T13:52:37.629" v="210" actId="27636"/>
          <ac:spMkLst>
            <pc:docMk/>
            <pc:sldMk cId="2591302972" sldId="486"/>
            <ac:spMk id="2" creationId="{765F84C4-5BF6-4DCE-8C43-E20BA95E72D7}"/>
          </ac:spMkLst>
        </pc:spChg>
        <pc:spChg chg="add mod">
          <ac:chgData name="Carla de Moura Medeiros" userId="e94de949-796e-4361-ab0d-17710b0b63f3" providerId="ADAL" clId="{411B7672-8F57-4AFE-A6E2-B3AB257EF866}" dt="2023-03-24T13:52:43.440" v="211"/>
          <ac:spMkLst>
            <pc:docMk/>
            <pc:sldMk cId="2591302972" sldId="486"/>
            <ac:spMk id="3" creationId="{F283F1D6-E5DA-4812-8F78-515F9787967F}"/>
          </ac:spMkLst>
        </pc:spChg>
      </pc:sldChg>
      <pc:sldChg chg="addSp modSp add">
        <pc:chgData name="Carla de Moura Medeiros" userId="e94de949-796e-4361-ab0d-17710b0b63f3" providerId="ADAL" clId="{411B7672-8F57-4AFE-A6E2-B3AB257EF866}" dt="2023-03-24T13:51:56.015" v="201"/>
        <pc:sldMkLst>
          <pc:docMk/>
          <pc:sldMk cId="2516673730" sldId="487"/>
        </pc:sldMkLst>
        <pc:spChg chg="add mod">
          <ac:chgData name="Carla de Moura Medeiros" userId="e94de949-796e-4361-ab0d-17710b0b63f3" providerId="ADAL" clId="{411B7672-8F57-4AFE-A6E2-B3AB257EF866}" dt="2023-03-24T13:51:56.015" v="201"/>
          <ac:spMkLst>
            <pc:docMk/>
            <pc:sldMk cId="2516673730" sldId="487"/>
            <ac:spMk id="3" creationId="{8341C87D-925C-4D01-A8B2-0404F8C60D8E}"/>
          </ac:spMkLst>
        </pc:spChg>
        <pc:graphicFrameChg chg="add mod">
          <ac:chgData name="Carla de Moura Medeiros" userId="e94de949-796e-4361-ab0d-17710b0b63f3" providerId="ADAL" clId="{411B7672-8F57-4AFE-A6E2-B3AB257EF866}" dt="2023-03-24T13:51:48.416" v="200"/>
          <ac:graphicFrameMkLst>
            <pc:docMk/>
            <pc:sldMk cId="2516673730" sldId="487"/>
            <ac:graphicFrameMk id="2" creationId="{F047C198-963D-439C-B104-AE64834AA70B}"/>
          </ac:graphicFrameMkLst>
        </pc:graphicFrameChg>
      </pc:sldChg>
      <pc:sldChg chg="addSp delSp modSp add mod">
        <pc:chgData name="Carla de Moura Medeiros" userId="e94de949-796e-4361-ab0d-17710b0b63f3" providerId="ADAL" clId="{411B7672-8F57-4AFE-A6E2-B3AB257EF866}" dt="2023-03-24T14:03:01.347" v="226" actId="1076"/>
        <pc:sldMkLst>
          <pc:docMk/>
          <pc:sldMk cId="325315390" sldId="488"/>
        </pc:sldMkLst>
        <pc:spChg chg="add mod">
          <ac:chgData name="Carla de Moura Medeiros" userId="e94de949-796e-4361-ab0d-17710b0b63f3" providerId="ADAL" clId="{411B7672-8F57-4AFE-A6E2-B3AB257EF866}" dt="2023-03-24T14:02:34.879" v="221"/>
          <ac:spMkLst>
            <pc:docMk/>
            <pc:sldMk cId="325315390" sldId="488"/>
            <ac:spMk id="2" creationId="{A9F95964-296C-4ABE-A121-978E22A4D107}"/>
          </ac:spMkLst>
        </pc:spChg>
        <pc:spChg chg="mod">
          <ac:chgData name="Carla de Moura Medeiros" userId="e94de949-796e-4361-ab0d-17710b0b63f3" providerId="ADAL" clId="{411B7672-8F57-4AFE-A6E2-B3AB257EF866}" dt="2023-03-24T14:02:34.879" v="221"/>
          <ac:spMkLst>
            <pc:docMk/>
            <pc:sldMk cId="325315390" sldId="488"/>
            <ac:spMk id="6" creationId="{CD02EB1C-82FF-4C91-860D-4CD7C82F163A}"/>
          </ac:spMkLst>
        </pc:spChg>
        <pc:spChg chg="mod">
          <ac:chgData name="Carla de Moura Medeiros" userId="e94de949-796e-4361-ab0d-17710b0b63f3" providerId="ADAL" clId="{411B7672-8F57-4AFE-A6E2-B3AB257EF866}" dt="2023-03-24T14:02:34.879" v="221"/>
          <ac:spMkLst>
            <pc:docMk/>
            <pc:sldMk cId="325315390" sldId="488"/>
            <ac:spMk id="7" creationId="{DDC10B5F-DF8C-4EA7-9C48-88C159A8D531}"/>
          </ac:spMkLst>
        </pc:spChg>
        <pc:spChg chg="mod">
          <ac:chgData name="Carla de Moura Medeiros" userId="e94de949-796e-4361-ab0d-17710b0b63f3" providerId="ADAL" clId="{411B7672-8F57-4AFE-A6E2-B3AB257EF866}" dt="2023-03-24T14:02:34.879" v="221"/>
          <ac:spMkLst>
            <pc:docMk/>
            <pc:sldMk cId="325315390" sldId="488"/>
            <ac:spMk id="8" creationId="{07F979B9-538A-4227-B995-615DFD449D01}"/>
          </ac:spMkLst>
        </pc:spChg>
        <pc:spChg chg="mod">
          <ac:chgData name="Carla de Moura Medeiros" userId="e94de949-796e-4361-ab0d-17710b0b63f3" providerId="ADAL" clId="{411B7672-8F57-4AFE-A6E2-B3AB257EF866}" dt="2023-03-24T14:02:34.879" v="221"/>
          <ac:spMkLst>
            <pc:docMk/>
            <pc:sldMk cId="325315390" sldId="488"/>
            <ac:spMk id="9" creationId="{83AB5ED9-A2BE-43C2-8841-CF02094A1649}"/>
          </ac:spMkLst>
        </pc:spChg>
        <pc:spChg chg="mod">
          <ac:chgData name="Carla de Moura Medeiros" userId="e94de949-796e-4361-ab0d-17710b0b63f3" providerId="ADAL" clId="{411B7672-8F57-4AFE-A6E2-B3AB257EF866}" dt="2023-03-24T14:02:34.879" v="221"/>
          <ac:spMkLst>
            <pc:docMk/>
            <pc:sldMk cId="325315390" sldId="488"/>
            <ac:spMk id="10" creationId="{113021E4-E97B-474B-A13F-013921F4F22B}"/>
          </ac:spMkLst>
        </pc:spChg>
        <pc:spChg chg="add mod">
          <ac:chgData name="Carla de Moura Medeiros" userId="e94de949-796e-4361-ab0d-17710b0b63f3" providerId="ADAL" clId="{411B7672-8F57-4AFE-A6E2-B3AB257EF866}" dt="2023-03-24T14:02:34.879" v="221"/>
          <ac:spMkLst>
            <pc:docMk/>
            <pc:sldMk cId="325315390" sldId="488"/>
            <ac:spMk id="14" creationId="{1F4ADB3B-2067-41A4-B2E9-7C0236D279CC}"/>
          </ac:spMkLst>
        </pc:spChg>
        <pc:spChg chg="add mod">
          <ac:chgData name="Carla de Moura Medeiros" userId="e94de949-796e-4361-ab0d-17710b0b63f3" providerId="ADAL" clId="{411B7672-8F57-4AFE-A6E2-B3AB257EF866}" dt="2023-03-24T14:02:34.879" v="221"/>
          <ac:spMkLst>
            <pc:docMk/>
            <pc:sldMk cId="325315390" sldId="488"/>
            <ac:spMk id="15" creationId="{57783087-AC50-4552-91F6-9BC8CE22B6EB}"/>
          </ac:spMkLst>
        </pc:spChg>
        <pc:spChg chg="add del mod">
          <ac:chgData name="Carla de Moura Medeiros" userId="e94de949-796e-4361-ab0d-17710b0b63f3" providerId="ADAL" clId="{411B7672-8F57-4AFE-A6E2-B3AB257EF866}" dt="2023-03-24T14:02:44.238" v="223"/>
          <ac:spMkLst>
            <pc:docMk/>
            <pc:sldMk cId="325315390" sldId="488"/>
            <ac:spMk id="16" creationId="{623B98EF-85D8-4370-A32C-8CAB161F3F9C}"/>
          </ac:spMkLst>
        </pc:spChg>
        <pc:spChg chg="mod">
          <ac:chgData name="Carla de Moura Medeiros" userId="e94de949-796e-4361-ab0d-17710b0b63f3" providerId="ADAL" clId="{411B7672-8F57-4AFE-A6E2-B3AB257EF866}" dt="2023-03-24T14:02:43.010" v="222"/>
          <ac:spMkLst>
            <pc:docMk/>
            <pc:sldMk cId="325315390" sldId="488"/>
            <ac:spMk id="20" creationId="{F784F607-B69E-4CB4-98A4-D1F14B189802}"/>
          </ac:spMkLst>
        </pc:spChg>
        <pc:spChg chg="mod">
          <ac:chgData name="Carla de Moura Medeiros" userId="e94de949-796e-4361-ab0d-17710b0b63f3" providerId="ADAL" clId="{411B7672-8F57-4AFE-A6E2-B3AB257EF866}" dt="2023-03-24T14:02:43.010" v="222"/>
          <ac:spMkLst>
            <pc:docMk/>
            <pc:sldMk cId="325315390" sldId="488"/>
            <ac:spMk id="21" creationId="{E173D0D6-1EA4-43CD-B063-6EB9D2EF8E7F}"/>
          </ac:spMkLst>
        </pc:spChg>
        <pc:spChg chg="mod">
          <ac:chgData name="Carla de Moura Medeiros" userId="e94de949-796e-4361-ab0d-17710b0b63f3" providerId="ADAL" clId="{411B7672-8F57-4AFE-A6E2-B3AB257EF866}" dt="2023-03-24T14:02:43.010" v="222"/>
          <ac:spMkLst>
            <pc:docMk/>
            <pc:sldMk cId="325315390" sldId="488"/>
            <ac:spMk id="22" creationId="{48588D4E-EECB-4DCF-8F6F-05697FFD1F7E}"/>
          </ac:spMkLst>
        </pc:spChg>
        <pc:spChg chg="mod">
          <ac:chgData name="Carla de Moura Medeiros" userId="e94de949-796e-4361-ab0d-17710b0b63f3" providerId="ADAL" clId="{411B7672-8F57-4AFE-A6E2-B3AB257EF866}" dt="2023-03-24T14:02:43.010" v="222"/>
          <ac:spMkLst>
            <pc:docMk/>
            <pc:sldMk cId="325315390" sldId="488"/>
            <ac:spMk id="23" creationId="{96E76BD1-D32A-4089-B0A9-8970A46C5EBD}"/>
          </ac:spMkLst>
        </pc:spChg>
        <pc:spChg chg="mod">
          <ac:chgData name="Carla de Moura Medeiros" userId="e94de949-796e-4361-ab0d-17710b0b63f3" providerId="ADAL" clId="{411B7672-8F57-4AFE-A6E2-B3AB257EF866}" dt="2023-03-24T14:02:43.010" v="222"/>
          <ac:spMkLst>
            <pc:docMk/>
            <pc:sldMk cId="325315390" sldId="488"/>
            <ac:spMk id="24" creationId="{0F29590D-8368-4E6A-9B45-49BF28383147}"/>
          </ac:spMkLst>
        </pc:spChg>
        <pc:spChg chg="add del mod">
          <ac:chgData name="Carla de Moura Medeiros" userId="e94de949-796e-4361-ab0d-17710b0b63f3" providerId="ADAL" clId="{411B7672-8F57-4AFE-A6E2-B3AB257EF866}" dt="2023-03-24T14:02:44.238" v="223"/>
          <ac:spMkLst>
            <pc:docMk/>
            <pc:sldMk cId="325315390" sldId="488"/>
            <ac:spMk id="28" creationId="{A4E2F3BF-6520-4189-A802-ABC6835A6C83}"/>
          </ac:spMkLst>
        </pc:spChg>
        <pc:spChg chg="add del mod">
          <ac:chgData name="Carla de Moura Medeiros" userId="e94de949-796e-4361-ab0d-17710b0b63f3" providerId="ADAL" clId="{411B7672-8F57-4AFE-A6E2-B3AB257EF866}" dt="2023-03-24T14:02:44.238" v="223"/>
          <ac:spMkLst>
            <pc:docMk/>
            <pc:sldMk cId="325315390" sldId="488"/>
            <ac:spMk id="29" creationId="{9F7FF143-B85C-448D-A0F8-B3E16B980217}"/>
          </ac:spMkLst>
        </pc:spChg>
        <pc:spChg chg="add mod">
          <ac:chgData name="Carla de Moura Medeiros" userId="e94de949-796e-4361-ab0d-17710b0b63f3" providerId="ADAL" clId="{411B7672-8F57-4AFE-A6E2-B3AB257EF866}" dt="2023-03-24T14:02:49.855" v="225" actId="27636"/>
          <ac:spMkLst>
            <pc:docMk/>
            <pc:sldMk cId="325315390" sldId="488"/>
            <ac:spMk id="30" creationId="{DCA15112-ECD2-4F6D-85A8-FF843DDF2462}"/>
          </ac:spMkLst>
        </pc:spChg>
        <pc:grpChg chg="add mod">
          <ac:chgData name="Carla de Moura Medeiros" userId="e94de949-796e-4361-ab0d-17710b0b63f3" providerId="ADAL" clId="{411B7672-8F57-4AFE-A6E2-B3AB257EF866}" dt="2023-03-24T14:03:01.347" v="226" actId="1076"/>
          <ac:grpSpMkLst>
            <pc:docMk/>
            <pc:sldMk cId="325315390" sldId="488"/>
            <ac:grpSpMk id="3" creationId="{00C97AB1-F63D-424A-AADC-DD260848758A}"/>
          </ac:grpSpMkLst>
        </pc:grpChg>
        <pc:grpChg chg="add del mod">
          <ac:chgData name="Carla de Moura Medeiros" userId="e94de949-796e-4361-ab0d-17710b0b63f3" providerId="ADAL" clId="{411B7672-8F57-4AFE-A6E2-B3AB257EF866}" dt="2023-03-24T14:02:44.238" v="223"/>
          <ac:grpSpMkLst>
            <pc:docMk/>
            <pc:sldMk cId="325315390" sldId="488"/>
            <ac:grpSpMk id="17" creationId="{4D3A5E4B-5881-4CB4-8D89-81F75B6CA43B}"/>
          </ac:grpSpMkLst>
        </pc:grpChg>
        <pc:cxnChg chg="mod">
          <ac:chgData name="Carla de Moura Medeiros" userId="e94de949-796e-4361-ab0d-17710b0b63f3" providerId="ADAL" clId="{411B7672-8F57-4AFE-A6E2-B3AB257EF866}" dt="2023-03-24T14:02:34.879" v="221"/>
          <ac:cxnSpMkLst>
            <pc:docMk/>
            <pc:sldMk cId="325315390" sldId="488"/>
            <ac:cxnSpMk id="4" creationId="{D74E26D2-C395-40D6-AAAC-6E831AE589BF}"/>
          </ac:cxnSpMkLst>
        </pc:cxnChg>
        <pc:cxnChg chg="mod">
          <ac:chgData name="Carla de Moura Medeiros" userId="e94de949-796e-4361-ab0d-17710b0b63f3" providerId="ADAL" clId="{411B7672-8F57-4AFE-A6E2-B3AB257EF866}" dt="2023-03-24T14:02:34.879" v="221"/>
          <ac:cxnSpMkLst>
            <pc:docMk/>
            <pc:sldMk cId="325315390" sldId="488"/>
            <ac:cxnSpMk id="5" creationId="{6856A553-A6D2-4B36-A5E4-18EA5699E6E3}"/>
          </ac:cxnSpMkLst>
        </pc:cxnChg>
        <pc:cxnChg chg="mod">
          <ac:chgData name="Carla de Moura Medeiros" userId="e94de949-796e-4361-ab0d-17710b0b63f3" providerId="ADAL" clId="{411B7672-8F57-4AFE-A6E2-B3AB257EF866}" dt="2023-03-24T14:02:34.879" v="221"/>
          <ac:cxnSpMkLst>
            <pc:docMk/>
            <pc:sldMk cId="325315390" sldId="488"/>
            <ac:cxnSpMk id="11" creationId="{84CA9D1F-AEF5-4DDE-865E-A2436DC211BB}"/>
          </ac:cxnSpMkLst>
        </pc:cxnChg>
        <pc:cxnChg chg="mod">
          <ac:chgData name="Carla de Moura Medeiros" userId="e94de949-796e-4361-ab0d-17710b0b63f3" providerId="ADAL" clId="{411B7672-8F57-4AFE-A6E2-B3AB257EF866}" dt="2023-03-24T14:02:34.879" v="221"/>
          <ac:cxnSpMkLst>
            <pc:docMk/>
            <pc:sldMk cId="325315390" sldId="488"/>
            <ac:cxnSpMk id="12" creationId="{6E0C6F6E-12E4-4AEB-854A-D40E8CBB2509}"/>
          </ac:cxnSpMkLst>
        </pc:cxnChg>
        <pc:cxnChg chg="mod">
          <ac:chgData name="Carla de Moura Medeiros" userId="e94de949-796e-4361-ab0d-17710b0b63f3" providerId="ADAL" clId="{411B7672-8F57-4AFE-A6E2-B3AB257EF866}" dt="2023-03-24T14:02:34.879" v="221"/>
          <ac:cxnSpMkLst>
            <pc:docMk/>
            <pc:sldMk cId="325315390" sldId="488"/>
            <ac:cxnSpMk id="13" creationId="{A13550FC-27AB-41DC-AF55-9DC6726244C0}"/>
          </ac:cxnSpMkLst>
        </pc:cxnChg>
        <pc:cxnChg chg="mod">
          <ac:chgData name="Carla de Moura Medeiros" userId="e94de949-796e-4361-ab0d-17710b0b63f3" providerId="ADAL" clId="{411B7672-8F57-4AFE-A6E2-B3AB257EF866}" dt="2023-03-24T14:02:43.010" v="222"/>
          <ac:cxnSpMkLst>
            <pc:docMk/>
            <pc:sldMk cId="325315390" sldId="488"/>
            <ac:cxnSpMk id="18" creationId="{785A070A-0227-4F19-92E1-8719C9251586}"/>
          </ac:cxnSpMkLst>
        </pc:cxnChg>
        <pc:cxnChg chg="mod">
          <ac:chgData name="Carla de Moura Medeiros" userId="e94de949-796e-4361-ab0d-17710b0b63f3" providerId="ADAL" clId="{411B7672-8F57-4AFE-A6E2-B3AB257EF866}" dt="2023-03-24T14:02:43.010" v="222"/>
          <ac:cxnSpMkLst>
            <pc:docMk/>
            <pc:sldMk cId="325315390" sldId="488"/>
            <ac:cxnSpMk id="19" creationId="{E8A6FD48-5848-4141-B225-856027D763C9}"/>
          </ac:cxnSpMkLst>
        </pc:cxnChg>
        <pc:cxnChg chg="mod">
          <ac:chgData name="Carla de Moura Medeiros" userId="e94de949-796e-4361-ab0d-17710b0b63f3" providerId="ADAL" clId="{411B7672-8F57-4AFE-A6E2-B3AB257EF866}" dt="2023-03-24T14:02:43.010" v="222"/>
          <ac:cxnSpMkLst>
            <pc:docMk/>
            <pc:sldMk cId="325315390" sldId="488"/>
            <ac:cxnSpMk id="25" creationId="{1E2C1BB5-0838-47F2-8D34-494B340DA60E}"/>
          </ac:cxnSpMkLst>
        </pc:cxnChg>
        <pc:cxnChg chg="mod">
          <ac:chgData name="Carla de Moura Medeiros" userId="e94de949-796e-4361-ab0d-17710b0b63f3" providerId="ADAL" clId="{411B7672-8F57-4AFE-A6E2-B3AB257EF866}" dt="2023-03-24T14:02:43.010" v="222"/>
          <ac:cxnSpMkLst>
            <pc:docMk/>
            <pc:sldMk cId="325315390" sldId="488"/>
            <ac:cxnSpMk id="26" creationId="{98C5FD5D-F043-423C-8718-F0ADAF223B95}"/>
          </ac:cxnSpMkLst>
        </pc:cxnChg>
        <pc:cxnChg chg="mod">
          <ac:chgData name="Carla de Moura Medeiros" userId="e94de949-796e-4361-ab0d-17710b0b63f3" providerId="ADAL" clId="{411B7672-8F57-4AFE-A6E2-B3AB257EF866}" dt="2023-03-24T14:02:43.010" v="222"/>
          <ac:cxnSpMkLst>
            <pc:docMk/>
            <pc:sldMk cId="325315390" sldId="488"/>
            <ac:cxnSpMk id="27" creationId="{5477B9EC-427C-4DE1-916B-AFDFDC7F1A07}"/>
          </ac:cxnSpMkLst>
        </pc:cxnChg>
      </pc:sldChg>
      <pc:sldChg chg="addSp modSp add">
        <pc:chgData name="Carla de Moura Medeiros" userId="e94de949-796e-4361-ab0d-17710b0b63f3" providerId="ADAL" clId="{411B7672-8F57-4AFE-A6E2-B3AB257EF866}" dt="2023-03-24T14:02:12.372" v="215"/>
        <pc:sldMkLst>
          <pc:docMk/>
          <pc:sldMk cId="651029050" sldId="489"/>
        </pc:sldMkLst>
        <pc:spChg chg="add mod">
          <ac:chgData name="Carla de Moura Medeiros" userId="e94de949-796e-4361-ab0d-17710b0b63f3" providerId="ADAL" clId="{411B7672-8F57-4AFE-A6E2-B3AB257EF866}" dt="2023-03-24T14:02:12.372" v="215"/>
          <ac:spMkLst>
            <pc:docMk/>
            <pc:sldMk cId="651029050" sldId="489"/>
            <ac:spMk id="2" creationId="{0D772D48-3F34-44B2-8C6C-C791D2C70693}"/>
          </ac:spMkLst>
        </pc:spChg>
        <pc:spChg chg="add mod">
          <ac:chgData name="Carla de Moura Medeiros" userId="e94de949-796e-4361-ab0d-17710b0b63f3" providerId="ADAL" clId="{411B7672-8F57-4AFE-A6E2-B3AB257EF866}" dt="2023-03-24T14:02:12.372" v="215"/>
          <ac:spMkLst>
            <pc:docMk/>
            <pc:sldMk cId="651029050" sldId="489"/>
            <ac:spMk id="3" creationId="{5278D02D-B4B0-4CE4-AFA3-DCBF492D9FA0}"/>
          </ac:spMkLst>
        </pc:spChg>
        <pc:spChg chg="add mod">
          <ac:chgData name="Carla de Moura Medeiros" userId="e94de949-796e-4361-ab0d-17710b0b63f3" providerId="ADAL" clId="{411B7672-8F57-4AFE-A6E2-B3AB257EF866}" dt="2023-03-24T14:02:12.372" v="215"/>
          <ac:spMkLst>
            <pc:docMk/>
            <pc:sldMk cId="651029050" sldId="489"/>
            <ac:spMk id="4" creationId="{CA69FF79-518E-47C5-BBF9-5188A1189246}"/>
          </ac:spMkLst>
        </pc:spChg>
        <pc:spChg chg="add mod">
          <ac:chgData name="Carla de Moura Medeiros" userId="e94de949-796e-4361-ab0d-17710b0b63f3" providerId="ADAL" clId="{411B7672-8F57-4AFE-A6E2-B3AB257EF866}" dt="2023-03-24T14:02:12.372" v="215"/>
          <ac:spMkLst>
            <pc:docMk/>
            <pc:sldMk cId="651029050" sldId="489"/>
            <ac:spMk id="5" creationId="{2BA01401-D221-40CB-A160-147EA5061B3E}"/>
          </ac:spMkLst>
        </pc:spChg>
        <pc:spChg chg="add mod">
          <ac:chgData name="Carla de Moura Medeiros" userId="e94de949-796e-4361-ab0d-17710b0b63f3" providerId="ADAL" clId="{411B7672-8F57-4AFE-A6E2-B3AB257EF866}" dt="2023-03-24T14:02:12.372" v="215"/>
          <ac:spMkLst>
            <pc:docMk/>
            <pc:sldMk cId="651029050" sldId="489"/>
            <ac:spMk id="6" creationId="{66E86E73-FC9D-46F5-99AE-A45CF87CD564}"/>
          </ac:spMkLst>
        </pc:spChg>
        <pc:spChg chg="add mod">
          <ac:chgData name="Carla de Moura Medeiros" userId="e94de949-796e-4361-ab0d-17710b0b63f3" providerId="ADAL" clId="{411B7672-8F57-4AFE-A6E2-B3AB257EF866}" dt="2023-03-24T14:02:12.372" v="215"/>
          <ac:spMkLst>
            <pc:docMk/>
            <pc:sldMk cId="651029050" sldId="489"/>
            <ac:spMk id="7" creationId="{9DA0F0BC-FB47-4611-A693-8AD12FC1602B}"/>
          </ac:spMkLst>
        </pc:spChg>
        <pc:spChg chg="add mod">
          <ac:chgData name="Carla de Moura Medeiros" userId="e94de949-796e-4361-ab0d-17710b0b63f3" providerId="ADAL" clId="{411B7672-8F57-4AFE-A6E2-B3AB257EF866}" dt="2023-03-24T14:02:12.372" v="215"/>
          <ac:spMkLst>
            <pc:docMk/>
            <pc:sldMk cId="651029050" sldId="489"/>
            <ac:spMk id="8" creationId="{2BC62827-7599-486F-8D90-4DFC7DBFA52A}"/>
          </ac:spMkLst>
        </pc:spChg>
        <pc:spChg chg="add mod">
          <ac:chgData name="Carla de Moura Medeiros" userId="e94de949-796e-4361-ab0d-17710b0b63f3" providerId="ADAL" clId="{411B7672-8F57-4AFE-A6E2-B3AB257EF866}" dt="2023-03-24T14:02:12.372" v="215"/>
          <ac:spMkLst>
            <pc:docMk/>
            <pc:sldMk cId="651029050" sldId="489"/>
            <ac:spMk id="9" creationId="{7FEFCEEF-DD3A-4A4E-95A4-94EAF0F10865}"/>
          </ac:spMkLst>
        </pc:spChg>
        <pc:spChg chg="add mod">
          <ac:chgData name="Carla de Moura Medeiros" userId="e94de949-796e-4361-ab0d-17710b0b63f3" providerId="ADAL" clId="{411B7672-8F57-4AFE-A6E2-B3AB257EF866}" dt="2023-03-24T14:02:12.372" v="215"/>
          <ac:spMkLst>
            <pc:docMk/>
            <pc:sldMk cId="651029050" sldId="489"/>
            <ac:spMk id="10" creationId="{A36D191E-38F0-4996-AC24-0C35E495C10B}"/>
          </ac:spMkLst>
        </pc:spChg>
        <pc:spChg chg="add mod">
          <ac:chgData name="Carla de Moura Medeiros" userId="e94de949-796e-4361-ab0d-17710b0b63f3" providerId="ADAL" clId="{411B7672-8F57-4AFE-A6E2-B3AB257EF866}" dt="2023-03-24T14:02:12.372" v="215"/>
          <ac:spMkLst>
            <pc:docMk/>
            <pc:sldMk cId="651029050" sldId="489"/>
            <ac:spMk id="11" creationId="{D885A082-02EF-4323-A5F7-BFFAF6DBEC38}"/>
          </ac:spMkLst>
        </pc:spChg>
        <pc:picChg chg="add mod">
          <ac:chgData name="Carla de Moura Medeiros" userId="e94de949-796e-4361-ab0d-17710b0b63f3" providerId="ADAL" clId="{411B7672-8F57-4AFE-A6E2-B3AB257EF866}" dt="2023-03-24T14:02:12.372" v="215"/>
          <ac:picMkLst>
            <pc:docMk/>
            <pc:sldMk cId="651029050" sldId="489"/>
            <ac:picMk id="12" creationId="{DB37001B-F28C-4AD2-9B7F-DC38AC58C0D9}"/>
          </ac:picMkLst>
        </pc:picChg>
        <pc:picChg chg="add mod">
          <ac:chgData name="Carla de Moura Medeiros" userId="e94de949-796e-4361-ab0d-17710b0b63f3" providerId="ADAL" clId="{411B7672-8F57-4AFE-A6E2-B3AB257EF866}" dt="2023-03-24T14:02:12.372" v="215"/>
          <ac:picMkLst>
            <pc:docMk/>
            <pc:sldMk cId="651029050" sldId="489"/>
            <ac:picMk id="13" creationId="{AE7B3902-1318-45A8-A1D1-CE1F6F8E0E6A}"/>
          </ac:picMkLst>
        </pc:picChg>
        <pc:picChg chg="add mod">
          <ac:chgData name="Carla de Moura Medeiros" userId="e94de949-796e-4361-ab0d-17710b0b63f3" providerId="ADAL" clId="{411B7672-8F57-4AFE-A6E2-B3AB257EF866}" dt="2023-03-24T14:02:12.372" v="215"/>
          <ac:picMkLst>
            <pc:docMk/>
            <pc:sldMk cId="651029050" sldId="489"/>
            <ac:picMk id="14" creationId="{ED719DE4-F819-4775-8495-0CC153996E2E}"/>
          </ac:picMkLst>
        </pc:picChg>
        <pc:picChg chg="add mod">
          <ac:chgData name="Carla de Moura Medeiros" userId="e94de949-796e-4361-ab0d-17710b0b63f3" providerId="ADAL" clId="{411B7672-8F57-4AFE-A6E2-B3AB257EF866}" dt="2023-03-24T14:02:12.372" v="215"/>
          <ac:picMkLst>
            <pc:docMk/>
            <pc:sldMk cId="651029050" sldId="489"/>
            <ac:picMk id="15" creationId="{D8E31006-CED4-4E56-A29E-F4074E11A567}"/>
          </ac:picMkLst>
        </pc:picChg>
      </pc:sldChg>
      <pc:sldChg chg="add del">
        <pc:chgData name="Carla de Moura Medeiros" userId="e94de949-796e-4361-ab0d-17710b0b63f3" providerId="ADAL" clId="{411B7672-8F57-4AFE-A6E2-B3AB257EF866}" dt="2023-03-24T13:52:11.639" v="205" actId="47"/>
        <pc:sldMkLst>
          <pc:docMk/>
          <pc:sldMk cId="3756450884" sldId="489"/>
        </pc:sldMkLst>
      </pc:sldChg>
      <pc:sldChg chg="addSp modSp add">
        <pc:chgData name="Carla de Moura Medeiros" userId="e94de949-796e-4361-ab0d-17710b0b63f3" providerId="ADAL" clId="{411B7672-8F57-4AFE-A6E2-B3AB257EF866}" dt="2023-03-24T14:01:59.841" v="213"/>
        <pc:sldMkLst>
          <pc:docMk/>
          <pc:sldMk cId="1639041705" sldId="490"/>
        </pc:sldMkLst>
        <pc:spChg chg="add mod">
          <ac:chgData name="Carla de Moura Medeiros" userId="e94de949-796e-4361-ab0d-17710b0b63f3" providerId="ADAL" clId="{411B7672-8F57-4AFE-A6E2-B3AB257EF866}" dt="2023-03-24T14:01:59.841" v="213"/>
          <ac:spMkLst>
            <pc:docMk/>
            <pc:sldMk cId="1639041705" sldId="490"/>
            <ac:spMk id="2" creationId="{E8E35A23-2629-42D5-91F4-DDB06AC4181B}"/>
          </ac:spMkLst>
        </pc:spChg>
      </pc:sldChg>
      <pc:sldChg chg="addSp delSp modSp add">
        <pc:chgData name="Carla de Moura Medeiros" userId="e94de949-796e-4361-ab0d-17710b0b63f3" providerId="ADAL" clId="{411B7672-8F57-4AFE-A6E2-B3AB257EF866}" dt="2023-03-24T14:09:40.796" v="260"/>
        <pc:sldMkLst>
          <pc:docMk/>
          <pc:sldMk cId="2274293946" sldId="491"/>
        </pc:sldMkLst>
        <pc:spChg chg="add del mod">
          <ac:chgData name="Carla de Moura Medeiros" userId="e94de949-796e-4361-ab0d-17710b0b63f3" providerId="ADAL" clId="{411B7672-8F57-4AFE-A6E2-B3AB257EF866}" dt="2023-03-24T14:05:59.776" v="255"/>
          <ac:spMkLst>
            <pc:docMk/>
            <pc:sldMk cId="2274293946" sldId="491"/>
            <ac:spMk id="2" creationId="{7164975F-94BC-42B2-B667-790CB5D04EFA}"/>
          </ac:spMkLst>
        </pc:spChg>
        <pc:spChg chg="add del mod">
          <ac:chgData name="Carla de Moura Medeiros" userId="e94de949-796e-4361-ab0d-17710b0b63f3" providerId="ADAL" clId="{411B7672-8F57-4AFE-A6E2-B3AB257EF866}" dt="2023-03-24T14:05:59.776" v="255"/>
          <ac:spMkLst>
            <pc:docMk/>
            <pc:sldMk cId="2274293946" sldId="491"/>
            <ac:spMk id="3" creationId="{1D589C54-3A73-464E-A019-D7943B31B17B}"/>
          </ac:spMkLst>
        </pc:spChg>
        <pc:spChg chg="add del mod">
          <ac:chgData name="Carla de Moura Medeiros" userId="e94de949-796e-4361-ab0d-17710b0b63f3" providerId="ADAL" clId="{411B7672-8F57-4AFE-A6E2-B3AB257EF866}" dt="2023-03-24T14:05:59.776" v="255"/>
          <ac:spMkLst>
            <pc:docMk/>
            <pc:sldMk cId="2274293946" sldId="491"/>
            <ac:spMk id="4" creationId="{72F27176-6140-4DD7-AD37-A10E03963BAB}"/>
          </ac:spMkLst>
        </pc:spChg>
        <pc:spChg chg="add del mod">
          <ac:chgData name="Carla de Moura Medeiros" userId="e94de949-796e-4361-ab0d-17710b0b63f3" providerId="ADAL" clId="{411B7672-8F57-4AFE-A6E2-B3AB257EF866}" dt="2023-03-24T14:05:59.776" v="255"/>
          <ac:spMkLst>
            <pc:docMk/>
            <pc:sldMk cId="2274293946" sldId="491"/>
            <ac:spMk id="5" creationId="{9BC66B6D-5B4D-4DF1-B674-95665F08B2A9}"/>
          </ac:spMkLst>
        </pc:spChg>
        <pc:spChg chg="add del mod">
          <ac:chgData name="Carla de Moura Medeiros" userId="e94de949-796e-4361-ab0d-17710b0b63f3" providerId="ADAL" clId="{411B7672-8F57-4AFE-A6E2-B3AB257EF866}" dt="2023-03-24T14:05:59.776" v="255"/>
          <ac:spMkLst>
            <pc:docMk/>
            <pc:sldMk cId="2274293946" sldId="491"/>
            <ac:spMk id="6" creationId="{227DD9E5-0C4F-4A5D-9C3F-3ACE2DA2B7EE}"/>
          </ac:spMkLst>
        </pc:spChg>
        <pc:spChg chg="add del mod">
          <ac:chgData name="Carla de Moura Medeiros" userId="e94de949-796e-4361-ab0d-17710b0b63f3" providerId="ADAL" clId="{411B7672-8F57-4AFE-A6E2-B3AB257EF866}" dt="2023-03-24T14:05:59.776" v="255"/>
          <ac:spMkLst>
            <pc:docMk/>
            <pc:sldMk cId="2274293946" sldId="491"/>
            <ac:spMk id="7" creationId="{D00CBC38-5CB8-45C8-9C8B-461CEF5B920C}"/>
          </ac:spMkLst>
        </pc:spChg>
        <pc:spChg chg="add del mod">
          <ac:chgData name="Carla de Moura Medeiros" userId="e94de949-796e-4361-ab0d-17710b0b63f3" providerId="ADAL" clId="{411B7672-8F57-4AFE-A6E2-B3AB257EF866}" dt="2023-03-24T14:05:59.776" v="255"/>
          <ac:spMkLst>
            <pc:docMk/>
            <pc:sldMk cId="2274293946" sldId="491"/>
            <ac:spMk id="8" creationId="{9FD76BAF-A9C9-467F-99BF-48EFA8AF1E8B}"/>
          </ac:spMkLst>
        </pc:spChg>
        <pc:spChg chg="add mod">
          <ac:chgData name="Carla de Moura Medeiros" userId="e94de949-796e-4361-ab0d-17710b0b63f3" providerId="ADAL" clId="{411B7672-8F57-4AFE-A6E2-B3AB257EF866}" dt="2023-03-24T14:09:31.821" v="259"/>
          <ac:spMkLst>
            <pc:docMk/>
            <pc:sldMk cId="2274293946" sldId="491"/>
            <ac:spMk id="9" creationId="{70EF4215-8D8B-43AD-A27F-86EF2D8360D5}"/>
          </ac:spMkLst>
        </pc:spChg>
        <pc:spChg chg="add mod">
          <ac:chgData name="Carla de Moura Medeiros" userId="e94de949-796e-4361-ab0d-17710b0b63f3" providerId="ADAL" clId="{411B7672-8F57-4AFE-A6E2-B3AB257EF866}" dt="2023-03-24T14:09:31.821" v="259"/>
          <ac:spMkLst>
            <pc:docMk/>
            <pc:sldMk cId="2274293946" sldId="491"/>
            <ac:spMk id="10" creationId="{2865CBCE-9BBC-488F-804A-5BD4DD75921B}"/>
          </ac:spMkLst>
        </pc:spChg>
        <pc:spChg chg="add mod">
          <ac:chgData name="Carla de Moura Medeiros" userId="e94de949-796e-4361-ab0d-17710b0b63f3" providerId="ADAL" clId="{411B7672-8F57-4AFE-A6E2-B3AB257EF866}" dt="2023-03-24T14:09:31.821" v="259"/>
          <ac:spMkLst>
            <pc:docMk/>
            <pc:sldMk cId="2274293946" sldId="491"/>
            <ac:spMk id="11" creationId="{001D91F5-399E-475E-931A-21DD98FCA4D2}"/>
          </ac:spMkLst>
        </pc:spChg>
        <pc:spChg chg="add mod">
          <ac:chgData name="Carla de Moura Medeiros" userId="e94de949-796e-4361-ab0d-17710b0b63f3" providerId="ADAL" clId="{411B7672-8F57-4AFE-A6E2-B3AB257EF866}" dt="2023-03-24T14:09:31.821" v="259"/>
          <ac:spMkLst>
            <pc:docMk/>
            <pc:sldMk cId="2274293946" sldId="491"/>
            <ac:spMk id="12" creationId="{6E68BA6E-FA51-42BC-B0B4-D69C7C4DD74D}"/>
          </ac:spMkLst>
        </pc:spChg>
        <pc:spChg chg="add mod">
          <ac:chgData name="Carla de Moura Medeiros" userId="e94de949-796e-4361-ab0d-17710b0b63f3" providerId="ADAL" clId="{411B7672-8F57-4AFE-A6E2-B3AB257EF866}" dt="2023-03-24T14:09:31.821" v="259"/>
          <ac:spMkLst>
            <pc:docMk/>
            <pc:sldMk cId="2274293946" sldId="491"/>
            <ac:spMk id="13" creationId="{BA64FA7D-0EDC-4D02-B023-214C0642140D}"/>
          </ac:spMkLst>
        </pc:spChg>
        <pc:spChg chg="add mod">
          <ac:chgData name="Carla de Moura Medeiros" userId="e94de949-796e-4361-ab0d-17710b0b63f3" providerId="ADAL" clId="{411B7672-8F57-4AFE-A6E2-B3AB257EF866}" dt="2023-03-24T14:09:31.821" v="259"/>
          <ac:spMkLst>
            <pc:docMk/>
            <pc:sldMk cId="2274293946" sldId="491"/>
            <ac:spMk id="14" creationId="{C1FB1322-698B-4E64-98FC-5E9279915003}"/>
          </ac:spMkLst>
        </pc:spChg>
        <pc:spChg chg="add mod">
          <ac:chgData name="Carla de Moura Medeiros" userId="e94de949-796e-4361-ab0d-17710b0b63f3" providerId="ADAL" clId="{411B7672-8F57-4AFE-A6E2-B3AB257EF866}" dt="2023-03-24T14:09:31.821" v="259"/>
          <ac:spMkLst>
            <pc:docMk/>
            <pc:sldMk cId="2274293946" sldId="491"/>
            <ac:spMk id="15" creationId="{38A1426D-2EBF-497E-8C8E-18777A0F84CD}"/>
          </ac:spMkLst>
        </pc:spChg>
        <pc:spChg chg="add mod">
          <ac:chgData name="Carla de Moura Medeiros" userId="e94de949-796e-4361-ab0d-17710b0b63f3" providerId="ADAL" clId="{411B7672-8F57-4AFE-A6E2-B3AB257EF866}" dt="2023-03-24T14:09:40.796" v="260"/>
          <ac:spMkLst>
            <pc:docMk/>
            <pc:sldMk cId="2274293946" sldId="491"/>
            <ac:spMk id="16" creationId="{67269F84-63EC-4BA1-8015-9C651A06E9E5}"/>
          </ac:spMkLst>
        </pc:spChg>
      </pc:sldChg>
      <pc:sldChg chg="addSp modSp add mod">
        <pc:chgData name="Carla de Moura Medeiros" userId="e94de949-796e-4361-ab0d-17710b0b63f3" providerId="ADAL" clId="{411B7672-8F57-4AFE-A6E2-B3AB257EF866}" dt="2023-03-24T14:05:39.699" v="252"/>
        <pc:sldMkLst>
          <pc:docMk/>
          <pc:sldMk cId="2146369696" sldId="492"/>
        </pc:sldMkLst>
        <pc:spChg chg="add mod">
          <ac:chgData name="Carla de Moura Medeiros" userId="e94de949-796e-4361-ab0d-17710b0b63f3" providerId="ADAL" clId="{411B7672-8F57-4AFE-A6E2-B3AB257EF866}" dt="2023-03-24T14:05:16.568" v="249" actId="27636"/>
          <ac:spMkLst>
            <pc:docMk/>
            <pc:sldMk cId="2146369696" sldId="492"/>
            <ac:spMk id="2" creationId="{DFD8D8AE-3115-49F8-AFA6-3C5F634FC2A2}"/>
          </ac:spMkLst>
        </pc:spChg>
        <pc:spChg chg="mod">
          <ac:chgData name="Carla de Moura Medeiros" userId="e94de949-796e-4361-ab0d-17710b0b63f3" providerId="ADAL" clId="{411B7672-8F57-4AFE-A6E2-B3AB257EF866}" dt="2023-03-24T14:05:24.833" v="250"/>
          <ac:spMkLst>
            <pc:docMk/>
            <pc:sldMk cId="2146369696" sldId="492"/>
            <ac:spMk id="6" creationId="{DF200FAE-3A77-4C0B-AFF7-FA8042977893}"/>
          </ac:spMkLst>
        </pc:spChg>
        <pc:spChg chg="mod">
          <ac:chgData name="Carla de Moura Medeiros" userId="e94de949-796e-4361-ab0d-17710b0b63f3" providerId="ADAL" clId="{411B7672-8F57-4AFE-A6E2-B3AB257EF866}" dt="2023-03-24T14:05:24.833" v="250"/>
          <ac:spMkLst>
            <pc:docMk/>
            <pc:sldMk cId="2146369696" sldId="492"/>
            <ac:spMk id="7" creationId="{63F93CF1-2EA9-4356-B479-2E01EB03AF0D}"/>
          </ac:spMkLst>
        </pc:spChg>
        <pc:spChg chg="mod">
          <ac:chgData name="Carla de Moura Medeiros" userId="e94de949-796e-4361-ab0d-17710b0b63f3" providerId="ADAL" clId="{411B7672-8F57-4AFE-A6E2-B3AB257EF866}" dt="2023-03-24T14:05:24.833" v="250"/>
          <ac:spMkLst>
            <pc:docMk/>
            <pc:sldMk cId="2146369696" sldId="492"/>
            <ac:spMk id="8" creationId="{4F09B68E-9184-4D0B-BE2D-8EE8DE0DEE77}"/>
          </ac:spMkLst>
        </pc:spChg>
        <pc:spChg chg="mod">
          <ac:chgData name="Carla de Moura Medeiros" userId="e94de949-796e-4361-ab0d-17710b0b63f3" providerId="ADAL" clId="{411B7672-8F57-4AFE-A6E2-B3AB257EF866}" dt="2023-03-24T14:05:24.833" v="250"/>
          <ac:spMkLst>
            <pc:docMk/>
            <pc:sldMk cId="2146369696" sldId="492"/>
            <ac:spMk id="9" creationId="{9EEB142D-6582-4EF7-85AC-C1E4EB861B23}"/>
          </ac:spMkLst>
        </pc:spChg>
        <pc:spChg chg="mod">
          <ac:chgData name="Carla de Moura Medeiros" userId="e94de949-796e-4361-ab0d-17710b0b63f3" providerId="ADAL" clId="{411B7672-8F57-4AFE-A6E2-B3AB257EF866}" dt="2023-03-24T14:05:24.833" v="250"/>
          <ac:spMkLst>
            <pc:docMk/>
            <pc:sldMk cId="2146369696" sldId="492"/>
            <ac:spMk id="10" creationId="{6A645F6B-6094-4BF6-BBE5-B306A3CBF280}"/>
          </ac:spMkLst>
        </pc:spChg>
        <pc:spChg chg="add mod">
          <ac:chgData name="Carla de Moura Medeiros" userId="e94de949-796e-4361-ab0d-17710b0b63f3" providerId="ADAL" clId="{411B7672-8F57-4AFE-A6E2-B3AB257EF866}" dt="2023-03-24T14:05:24.833" v="250"/>
          <ac:spMkLst>
            <pc:docMk/>
            <pc:sldMk cId="2146369696" sldId="492"/>
            <ac:spMk id="14" creationId="{09F5C72F-D7AA-4E48-9076-1C4CF5F7F1CC}"/>
          </ac:spMkLst>
        </pc:spChg>
        <pc:spChg chg="add mod">
          <ac:chgData name="Carla de Moura Medeiros" userId="e94de949-796e-4361-ab0d-17710b0b63f3" providerId="ADAL" clId="{411B7672-8F57-4AFE-A6E2-B3AB257EF866}" dt="2023-03-24T14:05:33.733" v="251"/>
          <ac:spMkLst>
            <pc:docMk/>
            <pc:sldMk cId="2146369696" sldId="492"/>
            <ac:spMk id="15" creationId="{095E4FA7-F6E5-4DC9-8FCE-294B804817F3}"/>
          </ac:spMkLst>
        </pc:spChg>
        <pc:spChg chg="add mod">
          <ac:chgData name="Carla de Moura Medeiros" userId="e94de949-796e-4361-ab0d-17710b0b63f3" providerId="ADAL" clId="{411B7672-8F57-4AFE-A6E2-B3AB257EF866}" dt="2023-03-24T14:05:39.699" v="252"/>
          <ac:spMkLst>
            <pc:docMk/>
            <pc:sldMk cId="2146369696" sldId="492"/>
            <ac:spMk id="16" creationId="{1B6B1A94-6264-47A1-A451-9662C9CF73B0}"/>
          </ac:spMkLst>
        </pc:spChg>
        <pc:grpChg chg="add mod">
          <ac:chgData name="Carla de Moura Medeiros" userId="e94de949-796e-4361-ab0d-17710b0b63f3" providerId="ADAL" clId="{411B7672-8F57-4AFE-A6E2-B3AB257EF866}" dt="2023-03-24T14:05:24.833" v="250"/>
          <ac:grpSpMkLst>
            <pc:docMk/>
            <pc:sldMk cId="2146369696" sldId="492"/>
            <ac:grpSpMk id="3" creationId="{C86F2F7B-8D86-40D3-A5B9-54DB85D219FB}"/>
          </ac:grpSpMkLst>
        </pc:grpChg>
        <pc:cxnChg chg="mod">
          <ac:chgData name="Carla de Moura Medeiros" userId="e94de949-796e-4361-ab0d-17710b0b63f3" providerId="ADAL" clId="{411B7672-8F57-4AFE-A6E2-B3AB257EF866}" dt="2023-03-24T14:05:24.833" v="250"/>
          <ac:cxnSpMkLst>
            <pc:docMk/>
            <pc:sldMk cId="2146369696" sldId="492"/>
            <ac:cxnSpMk id="4" creationId="{7D64A417-EB60-4885-96AB-9C3DDAC8B711}"/>
          </ac:cxnSpMkLst>
        </pc:cxnChg>
        <pc:cxnChg chg="mod">
          <ac:chgData name="Carla de Moura Medeiros" userId="e94de949-796e-4361-ab0d-17710b0b63f3" providerId="ADAL" clId="{411B7672-8F57-4AFE-A6E2-B3AB257EF866}" dt="2023-03-24T14:05:24.833" v="250"/>
          <ac:cxnSpMkLst>
            <pc:docMk/>
            <pc:sldMk cId="2146369696" sldId="492"/>
            <ac:cxnSpMk id="5" creationId="{BC16E54B-710D-4923-B91E-FB9E6BC283B3}"/>
          </ac:cxnSpMkLst>
        </pc:cxnChg>
        <pc:cxnChg chg="mod">
          <ac:chgData name="Carla de Moura Medeiros" userId="e94de949-796e-4361-ab0d-17710b0b63f3" providerId="ADAL" clId="{411B7672-8F57-4AFE-A6E2-B3AB257EF866}" dt="2023-03-24T14:05:24.833" v="250"/>
          <ac:cxnSpMkLst>
            <pc:docMk/>
            <pc:sldMk cId="2146369696" sldId="492"/>
            <ac:cxnSpMk id="11" creationId="{6DD42B93-18B2-4E27-9244-4E10354DDE01}"/>
          </ac:cxnSpMkLst>
        </pc:cxnChg>
        <pc:cxnChg chg="mod">
          <ac:chgData name="Carla de Moura Medeiros" userId="e94de949-796e-4361-ab0d-17710b0b63f3" providerId="ADAL" clId="{411B7672-8F57-4AFE-A6E2-B3AB257EF866}" dt="2023-03-24T14:05:24.833" v="250"/>
          <ac:cxnSpMkLst>
            <pc:docMk/>
            <pc:sldMk cId="2146369696" sldId="492"/>
            <ac:cxnSpMk id="12" creationId="{FE3ED923-1BBD-4E1B-8858-1F9D291FC717}"/>
          </ac:cxnSpMkLst>
        </pc:cxnChg>
        <pc:cxnChg chg="mod">
          <ac:chgData name="Carla de Moura Medeiros" userId="e94de949-796e-4361-ab0d-17710b0b63f3" providerId="ADAL" clId="{411B7672-8F57-4AFE-A6E2-B3AB257EF866}" dt="2023-03-24T14:05:24.833" v="250"/>
          <ac:cxnSpMkLst>
            <pc:docMk/>
            <pc:sldMk cId="2146369696" sldId="492"/>
            <ac:cxnSpMk id="13" creationId="{09569CE2-2B01-4038-8BC4-6CC374F76DD0}"/>
          </ac:cxnSpMkLst>
        </pc:cxnChg>
      </pc:sldChg>
      <pc:sldChg chg="addSp delSp modSp add mod">
        <pc:chgData name="Carla de Moura Medeiros" userId="e94de949-796e-4361-ab0d-17710b0b63f3" providerId="ADAL" clId="{411B7672-8F57-4AFE-A6E2-B3AB257EF866}" dt="2023-03-24T14:05:01.758" v="246" actId="27636"/>
        <pc:sldMkLst>
          <pc:docMk/>
          <pc:sldMk cId="2568367890" sldId="493"/>
        </pc:sldMkLst>
        <pc:spChg chg="mod">
          <ac:chgData name="Carla de Moura Medeiros" userId="e94de949-796e-4361-ab0d-17710b0b63f3" providerId="ADAL" clId="{411B7672-8F57-4AFE-A6E2-B3AB257EF866}" dt="2023-03-24T14:03:44.514" v="234"/>
          <ac:spMkLst>
            <pc:docMk/>
            <pc:sldMk cId="2568367890" sldId="493"/>
            <ac:spMk id="5" creationId="{E30B80BC-ECA7-4F4D-B348-6BDFD7EF4439}"/>
          </ac:spMkLst>
        </pc:spChg>
        <pc:spChg chg="mod">
          <ac:chgData name="Carla de Moura Medeiros" userId="e94de949-796e-4361-ab0d-17710b0b63f3" providerId="ADAL" clId="{411B7672-8F57-4AFE-A6E2-B3AB257EF866}" dt="2023-03-24T14:03:44.514" v="234"/>
          <ac:spMkLst>
            <pc:docMk/>
            <pc:sldMk cId="2568367890" sldId="493"/>
            <ac:spMk id="6" creationId="{BAE2AF14-10AA-42A3-8278-1CFCF88CA7EB}"/>
          </ac:spMkLst>
        </pc:spChg>
        <pc:spChg chg="mod">
          <ac:chgData name="Carla de Moura Medeiros" userId="e94de949-796e-4361-ab0d-17710b0b63f3" providerId="ADAL" clId="{411B7672-8F57-4AFE-A6E2-B3AB257EF866}" dt="2023-03-24T14:03:44.514" v="234"/>
          <ac:spMkLst>
            <pc:docMk/>
            <pc:sldMk cId="2568367890" sldId="493"/>
            <ac:spMk id="7" creationId="{50AB6B45-C62B-4045-BCC3-161E4FD28D09}"/>
          </ac:spMkLst>
        </pc:spChg>
        <pc:spChg chg="mod">
          <ac:chgData name="Carla de Moura Medeiros" userId="e94de949-796e-4361-ab0d-17710b0b63f3" providerId="ADAL" clId="{411B7672-8F57-4AFE-A6E2-B3AB257EF866}" dt="2023-03-24T14:03:44.514" v="234"/>
          <ac:spMkLst>
            <pc:docMk/>
            <pc:sldMk cId="2568367890" sldId="493"/>
            <ac:spMk id="8" creationId="{5C2FB063-CC56-423A-A582-F72DB3903DBD}"/>
          </ac:spMkLst>
        </pc:spChg>
        <pc:spChg chg="mod">
          <ac:chgData name="Carla de Moura Medeiros" userId="e94de949-796e-4361-ab0d-17710b0b63f3" providerId="ADAL" clId="{411B7672-8F57-4AFE-A6E2-B3AB257EF866}" dt="2023-03-24T14:03:44.514" v="234"/>
          <ac:spMkLst>
            <pc:docMk/>
            <pc:sldMk cId="2568367890" sldId="493"/>
            <ac:spMk id="9" creationId="{09E747C7-4666-47C0-A42C-DA7ECD82E166}"/>
          </ac:spMkLst>
        </pc:spChg>
        <pc:spChg chg="add del mod">
          <ac:chgData name="Carla de Moura Medeiros" userId="e94de949-796e-4361-ab0d-17710b0b63f3" providerId="ADAL" clId="{411B7672-8F57-4AFE-A6E2-B3AB257EF866}" dt="2023-03-24T14:03:46.367" v="235"/>
          <ac:spMkLst>
            <pc:docMk/>
            <pc:sldMk cId="2568367890" sldId="493"/>
            <ac:spMk id="13" creationId="{CB450C36-4C52-4FFF-BB80-AEC3374BAB49}"/>
          </ac:spMkLst>
        </pc:spChg>
        <pc:spChg chg="mod">
          <ac:chgData name="Carla de Moura Medeiros" userId="e94de949-796e-4361-ab0d-17710b0b63f3" providerId="ADAL" clId="{411B7672-8F57-4AFE-A6E2-B3AB257EF866}" dt="2023-03-24T14:04:10.498" v="236"/>
          <ac:spMkLst>
            <pc:docMk/>
            <pc:sldMk cId="2568367890" sldId="493"/>
            <ac:spMk id="17" creationId="{21EC799E-8A6C-49C5-AB8A-18DFA97B26A4}"/>
          </ac:spMkLst>
        </pc:spChg>
        <pc:spChg chg="mod">
          <ac:chgData name="Carla de Moura Medeiros" userId="e94de949-796e-4361-ab0d-17710b0b63f3" providerId="ADAL" clId="{411B7672-8F57-4AFE-A6E2-B3AB257EF866}" dt="2023-03-24T14:04:10.498" v="236"/>
          <ac:spMkLst>
            <pc:docMk/>
            <pc:sldMk cId="2568367890" sldId="493"/>
            <ac:spMk id="18" creationId="{13ED8B78-0FD0-4713-B8C3-94EEA91D3ED6}"/>
          </ac:spMkLst>
        </pc:spChg>
        <pc:spChg chg="mod">
          <ac:chgData name="Carla de Moura Medeiros" userId="e94de949-796e-4361-ab0d-17710b0b63f3" providerId="ADAL" clId="{411B7672-8F57-4AFE-A6E2-B3AB257EF866}" dt="2023-03-24T14:04:10.498" v="236"/>
          <ac:spMkLst>
            <pc:docMk/>
            <pc:sldMk cId="2568367890" sldId="493"/>
            <ac:spMk id="19" creationId="{29AED2A0-447E-449F-834C-5D609035798B}"/>
          </ac:spMkLst>
        </pc:spChg>
        <pc:spChg chg="mod">
          <ac:chgData name="Carla de Moura Medeiros" userId="e94de949-796e-4361-ab0d-17710b0b63f3" providerId="ADAL" clId="{411B7672-8F57-4AFE-A6E2-B3AB257EF866}" dt="2023-03-24T14:04:10.498" v="236"/>
          <ac:spMkLst>
            <pc:docMk/>
            <pc:sldMk cId="2568367890" sldId="493"/>
            <ac:spMk id="20" creationId="{908A6F1C-08F8-4133-AB4A-D9246F2C7620}"/>
          </ac:spMkLst>
        </pc:spChg>
        <pc:spChg chg="mod">
          <ac:chgData name="Carla de Moura Medeiros" userId="e94de949-796e-4361-ab0d-17710b0b63f3" providerId="ADAL" clId="{411B7672-8F57-4AFE-A6E2-B3AB257EF866}" dt="2023-03-24T14:04:10.498" v="236"/>
          <ac:spMkLst>
            <pc:docMk/>
            <pc:sldMk cId="2568367890" sldId="493"/>
            <ac:spMk id="21" creationId="{F475A38B-5A6F-4370-9091-396053C16145}"/>
          </ac:spMkLst>
        </pc:spChg>
        <pc:spChg chg="add del mod">
          <ac:chgData name="Carla de Moura Medeiros" userId="e94de949-796e-4361-ab0d-17710b0b63f3" providerId="ADAL" clId="{411B7672-8F57-4AFE-A6E2-B3AB257EF866}" dt="2023-03-24T14:04:11.887" v="237"/>
          <ac:spMkLst>
            <pc:docMk/>
            <pc:sldMk cId="2568367890" sldId="493"/>
            <ac:spMk id="25" creationId="{5F9A7375-A11C-4E8F-AB55-7C0D16A55EEE}"/>
          </ac:spMkLst>
        </pc:spChg>
        <pc:spChg chg="mod">
          <ac:chgData name="Carla de Moura Medeiros" userId="e94de949-796e-4361-ab0d-17710b0b63f3" providerId="ADAL" clId="{411B7672-8F57-4AFE-A6E2-B3AB257EF866}" dt="2023-03-24T14:04:19.636" v="238"/>
          <ac:spMkLst>
            <pc:docMk/>
            <pc:sldMk cId="2568367890" sldId="493"/>
            <ac:spMk id="29" creationId="{20D98C30-828E-4653-985B-51F958591110}"/>
          </ac:spMkLst>
        </pc:spChg>
        <pc:spChg chg="mod">
          <ac:chgData name="Carla de Moura Medeiros" userId="e94de949-796e-4361-ab0d-17710b0b63f3" providerId="ADAL" clId="{411B7672-8F57-4AFE-A6E2-B3AB257EF866}" dt="2023-03-24T14:04:19.636" v="238"/>
          <ac:spMkLst>
            <pc:docMk/>
            <pc:sldMk cId="2568367890" sldId="493"/>
            <ac:spMk id="30" creationId="{671165F7-4E5F-4F46-AA36-80362158E864}"/>
          </ac:spMkLst>
        </pc:spChg>
        <pc:spChg chg="mod">
          <ac:chgData name="Carla de Moura Medeiros" userId="e94de949-796e-4361-ab0d-17710b0b63f3" providerId="ADAL" clId="{411B7672-8F57-4AFE-A6E2-B3AB257EF866}" dt="2023-03-24T14:04:19.636" v="238"/>
          <ac:spMkLst>
            <pc:docMk/>
            <pc:sldMk cId="2568367890" sldId="493"/>
            <ac:spMk id="31" creationId="{711E0257-4F50-4584-9332-D633F1DE7B8B}"/>
          </ac:spMkLst>
        </pc:spChg>
        <pc:spChg chg="mod">
          <ac:chgData name="Carla de Moura Medeiros" userId="e94de949-796e-4361-ab0d-17710b0b63f3" providerId="ADAL" clId="{411B7672-8F57-4AFE-A6E2-B3AB257EF866}" dt="2023-03-24T14:04:19.636" v="238"/>
          <ac:spMkLst>
            <pc:docMk/>
            <pc:sldMk cId="2568367890" sldId="493"/>
            <ac:spMk id="32" creationId="{F35A4826-EDDD-47DB-88F0-D0CFEB66BD10}"/>
          </ac:spMkLst>
        </pc:spChg>
        <pc:spChg chg="mod">
          <ac:chgData name="Carla de Moura Medeiros" userId="e94de949-796e-4361-ab0d-17710b0b63f3" providerId="ADAL" clId="{411B7672-8F57-4AFE-A6E2-B3AB257EF866}" dt="2023-03-24T14:04:19.636" v="238"/>
          <ac:spMkLst>
            <pc:docMk/>
            <pc:sldMk cId="2568367890" sldId="493"/>
            <ac:spMk id="33" creationId="{D6A4BD1B-DA5C-4E10-9D2E-57EFD029C933}"/>
          </ac:spMkLst>
        </pc:spChg>
        <pc:spChg chg="add mod">
          <ac:chgData name="Carla de Moura Medeiros" userId="e94de949-796e-4361-ab0d-17710b0b63f3" providerId="ADAL" clId="{411B7672-8F57-4AFE-A6E2-B3AB257EF866}" dt="2023-03-24T14:04:19.636" v="238"/>
          <ac:spMkLst>
            <pc:docMk/>
            <pc:sldMk cId="2568367890" sldId="493"/>
            <ac:spMk id="37" creationId="{C8560488-A794-41C2-ABA7-B944E0B699D8}"/>
          </ac:spMkLst>
        </pc:spChg>
        <pc:spChg chg="mod">
          <ac:chgData name="Carla de Moura Medeiros" userId="e94de949-796e-4361-ab0d-17710b0b63f3" providerId="ADAL" clId="{411B7672-8F57-4AFE-A6E2-B3AB257EF866}" dt="2023-03-24T14:04:31.105" v="239"/>
          <ac:spMkLst>
            <pc:docMk/>
            <pc:sldMk cId="2568367890" sldId="493"/>
            <ac:spMk id="41" creationId="{ADC0FAA6-630C-4752-B64E-FC6B5073A2C6}"/>
          </ac:spMkLst>
        </pc:spChg>
        <pc:spChg chg="mod">
          <ac:chgData name="Carla de Moura Medeiros" userId="e94de949-796e-4361-ab0d-17710b0b63f3" providerId="ADAL" clId="{411B7672-8F57-4AFE-A6E2-B3AB257EF866}" dt="2023-03-24T14:04:31.105" v="239"/>
          <ac:spMkLst>
            <pc:docMk/>
            <pc:sldMk cId="2568367890" sldId="493"/>
            <ac:spMk id="42" creationId="{13730568-DCF2-4308-A062-DC938A0D1D04}"/>
          </ac:spMkLst>
        </pc:spChg>
        <pc:spChg chg="mod">
          <ac:chgData name="Carla de Moura Medeiros" userId="e94de949-796e-4361-ab0d-17710b0b63f3" providerId="ADAL" clId="{411B7672-8F57-4AFE-A6E2-B3AB257EF866}" dt="2023-03-24T14:04:31.105" v="239"/>
          <ac:spMkLst>
            <pc:docMk/>
            <pc:sldMk cId="2568367890" sldId="493"/>
            <ac:spMk id="43" creationId="{9B521A34-D691-4635-B6BF-8A93DCEDBB4D}"/>
          </ac:spMkLst>
        </pc:spChg>
        <pc:spChg chg="mod">
          <ac:chgData name="Carla de Moura Medeiros" userId="e94de949-796e-4361-ab0d-17710b0b63f3" providerId="ADAL" clId="{411B7672-8F57-4AFE-A6E2-B3AB257EF866}" dt="2023-03-24T14:04:31.105" v="239"/>
          <ac:spMkLst>
            <pc:docMk/>
            <pc:sldMk cId="2568367890" sldId="493"/>
            <ac:spMk id="44" creationId="{3D3DE189-072E-41D8-93AF-7CEF1DB23F55}"/>
          </ac:spMkLst>
        </pc:spChg>
        <pc:spChg chg="mod">
          <ac:chgData name="Carla de Moura Medeiros" userId="e94de949-796e-4361-ab0d-17710b0b63f3" providerId="ADAL" clId="{411B7672-8F57-4AFE-A6E2-B3AB257EF866}" dt="2023-03-24T14:04:31.105" v="239"/>
          <ac:spMkLst>
            <pc:docMk/>
            <pc:sldMk cId="2568367890" sldId="493"/>
            <ac:spMk id="45" creationId="{7082D947-829E-45BE-BE21-2934C36FAAE9}"/>
          </ac:spMkLst>
        </pc:spChg>
        <pc:spChg chg="add del mod">
          <ac:chgData name="Carla de Moura Medeiros" userId="e94de949-796e-4361-ab0d-17710b0b63f3" providerId="ADAL" clId="{411B7672-8F57-4AFE-A6E2-B3AB257EF866}" dt="2023-03-24T14:04:32.319" v="240"/>
          <ac:spMkLst>
            <pc:docMk/>
            <pc:sldMk cId="2568367890" sldId="493"/>
            <ac:spMk id="49" creationId="{FB172526-FA2B-4F55-80E9-8525156538BD}"/>
          </ac:spMkLst>
        </pc:spChg>
        <pc:spChg chg="mod">
          <ac:chgData name="Carla de Moura Medeiros" userId="e94de949-796e-4361-ab0d-17710b0b63f3" providerId="ADAL" clId="{411B7672-8F57-4AFE-A6E2-B3AB257EF866}" dt="2023-03-24T14:04:41.107" v="241"/>
          <ac:spMkLst>
            <pc:docMk/>
            <pc:sldMk cId="2568367890" sldId="493"/>
            <ac:spMk id="53" creationId="{BE0C28DA-11B6-4281-8400-7BF60A2DF2BF}"/>
          </ac:spMkLst>
        </pc:spChg>
        <pc:spChg chg="mod">
          <ac:chgData name="Carla de Moura Medeiros" userId="e94de949-796e-4361-ab0d-17710b0b63f3" providerId="ADAL" clId="{411B7672-8F57-4AFE-A6E2-B3AB257EF866}" dt="2023-03-24T14:04:41.107" v="241"/>
          <ac:spMkLst>
            <pc:docMk/>
            <pc:sldMk cId="2568367890" sldId="493"/>
            <ac:spMk id="54" creationId="{588A0C24-40FB-4754-947E-460A590AFB3B}"/>
          </ac:spMkLst>
        </pc:spChg>
        <pc:spChg chg="mod">
          <ac:chgData name="Carla de Moura Medeiros" userId="e94de949-796e-4361-ab0d-17710b0b63f3" providerId="ADAL" clId="{411B7672-8F57-4AFE-A6E2-B3AB257EF866}" dt="2023-03-24T14:04:41.107" v="241"/>
          <ac:spMkLst>
            <pc:docMk/>
            <pc:sldMk cId="2568367890" sldId="493"/>
            <ac:spMk id="55" creationId="{9D8766C9-8C95-4AA5-A1AE-64FE981C37F0}"/>
          </ac:spMkLst>
        </pc:spChg>
        <pc:spChg chg="mod">
          <ac:chgData name="Carla de Moura Medeiros" userId="e94de949-796e-4361-ab0d-17710b0b63f3" providerId="ADAL" clId="{411B7672-8F57-4AFE-A6E2-B3AB257EF866}" dt="2023-03-24T14:04:41.107" v="241"/>
          <ac:spMkLst>
            <pc:docMk/>
            <pc:sldMk cId="2568367890" sldId="493"/>
            <ac:spMk id="56" creationId="{5B24BF1F-8980-43AB-8343-4C82A942A4E1}"/>
          </ac:spMkLst>
        </pc:spChg>
        <pc:spChg chg="mod">
          <ac:chgData name="Carla de Moura Medeiros" userId="e94de949-796e-4361-ab0d-17710b0b63f3" providerId="ADAL" clId="{411B7672-8F57-4AFE-A6E2-B3AB257EF866}" dt="2023-03-24T14:04:41.107" v="241"/>
          <ac:spMkLst>
            <pc:docMk/>
            <pc:sldMk cId="2568367890" sldId="493"/>
            <ac:spMk id="57" creationId="{67126AEF-8280-43FF-814D-F6005C3C181C}"/>
          </ac:spMkLst>
        </pc:spChg>
        <pc:spChg chg="add del mod">
          <ac:chgData name="Carla de Moura Medeiros" userId="e94de949-796e-4361-ab0d-17710b0b63f3" providerId="ADAL" clId="{411B7672-8F57-4AFE-A6E2-B3AB257EF866}" dt="2023-03-24T14:04:42.268" v="242"/>
          <ac:spMkLst>
            <pc:docMk/>
            <pc:sldMk cId="2568367890" sldId="493"/>
            <ac:spMk id="61" creationId="{A8113FBE-406C-42BE-94F4-0E77CD34F29E}"/>
          </ac:spMkLst>
        </pc:spChg>
        <pc:spChg chg="add mod">
          <ac:chgData name="Carla de Moura Medeiros" userId="e94de949-796e-4361-ab0d-17710b0b63f3" providerId="ADAL" clId="{411B7672-8F57-4AFE-A6E2-B3AB257EF866}" dt="2023-03-24T14:04:47.347" v="243"/>
          <ac:spMkLst>
            <pc:docMk/>
            <pc:sldMk cId="2568367890" sldId="493"/>
            <ac:spMk id="62" creationId="{8691D3B2-D50B-423C-B39D-62334EFF4F1E}"/>
          </ac:spMkLst>
        </pc:spChg>
        <pc:spChg chg="add mod">
          <ac:chgData name="Carla de Moura Medeiros" userId="e94de949-796e-4361-ab0d-17710b0b63f3" providerId="ADAL" clId="{411B7672-8F57-4AFE-A6E2-B3AB257EF866}" dt="2023-03-24T14:04:52.913" v="244"/>
          <ac:spMkLst>
            <pc:docMk/>
            <pc:sldMk cId="2568367890" sldId="493"/>
            <ac:spMk id="63" creationId="{A4E9BFBF-7458-4886-A496-E0AF879CEA9F}"/>
          </ac:spMkLst>
        </pc:spChg>
        <pc:spChg chg="add mod">
          <ac:chgData name="Carla de Moura Medeiros" userId="e94de949-796e-4361-ab0d-17710b0b63f3" providerId="ADAL" clId="{411B7672-8F57-4AFE-A6E2-B3AB257EF866}" dt="2023-03-24T14:05:01.758" v="246" actId="27636"/>
          <ac:spMkLst>
            <pc:docMk/>
            <pc:sldMk cId="2568367890" sldId="493"/>
            <ac:spMk id="64" creationId="{EAD39AB3-79A7-4156-8357-4531269F5AD2}"/>
          </ac:spMkLst>
        </pc:spChg>
        <pc:grpChg chg="add del mod">
          <ac:chgData name="Carla de Moura Medeiros" userId="e94de949-796e-4361-ab0d-17710b0b63f3" providerId="ADAL" clId="{411B7672-8F57-4AFE-A6E2-B3AB257EF866}" dt="2023-03-24T14:03:46.367" v="235"/>
          <ac:grpSpMkLst>
            <pc:docMk/>
            <pc:sldMk cId="2568367890" sldId="493"/>
            <ac:grpSpMk id="2" creationId="{F102992F-3E2B-479A-B141-5E2D92C7D7AF}"/>
          </ac:grpSpMkLst>
        </pc:grpChg>
        <pc:grpChg chg="add del mod">
          <ac:chgData name="Carla de Moura Medeiros" userId="e94de949-796e-4361-ab0d-17710b0b63f3" providerId="ADAL" clId="{411B7672-8F57-4AFE-A6E2-B3AB257EF866}" dt="2023-03-24T14:04:11.887" v="237"/>
          <ac:grpSpMkLst>
            <pc:docMk/>
            <pc:sldMk cId="2568367890" sldId="493"/>
            <ac:grpSpMk id="14" creationId="{7DAB47B2-BE7E-4D33-98EC-5EC9387A8F4D}"/>
          </ac:grpSpMkLst>
        </pc:grpChg>
        <pc:grpChg chg="add mod">
          <ac:chgData name="Carla de Moura Medeiros" userId="e94de949-796e-4361-ab0d-17710b0b63f3" providerId="ADAL" clId="{411B7672-8F57-4AFE-A6E2-B3AB257EF866}" dt="2023-03-24T14:04:19.636" v="238"/>
          <ac:grpSpMkLst>
            <pc:docMk/>
            <pc:sldMk cId="2568367890" sldId="493"/>
            <ac:grpSpMk id="26" creationId="{2D250A06-CB67-401A-A18F-7FC4BDE724FD}"/>
          </ac:grpSpMkLst>
        </pc:grpChg>
        <pc:grpChg chg="add del mod">
          <ac:chgData name="Carla de Moura Medeiros" userId="e94de949-796e-4361-ab0d-17710b0b63f3" providerId="ADAL" clId="{411B7672-8F57-4AFE-A6E2-B3AB257EF866}" dt="2023-03-24T14:04:32.319" v="240"/>
          <ac:grpSpMkLst>
            <pc:docMk/>
            <pc:sldMk cId="2568367890" sldId="493"/>
            <ac:grpSpMk id="38" creationId="{EB678593-4C95-4166-A75D-1181FBF7D222}"/>
          </ac:grpSpMkLst>
        </pc:grpChg>
        <pc:grpChg chg="add del mod">
          <ac:chgData name="Carla de Moura Medeiros" userId="e94de949-796e-4361-ab0d-17710b0b63f3" providerId="ADAL" clId="{411B7672-8F57-4AFE-A6E2-B3AB257EF866}" dt="2023-03-24T14:04:42.268" v="242"/>
          <ac:grpSpMkLst>
            <pc:docMk/>
            <pc:sldMk cId="2568367890" sldId="493"/>
            <ac:grpSpMk id="50" creationId="{63109C43-CB9E-4A46-BEC8-9B2BED7CEFC0}"/>
          </ac:grpSpMkLst>
        </pc:grpChg>
        <pc:cxnChg chg="mod">
          <ac:chgData name="Carla de Moura Medeiros" userId="e94de949-796e-4361-ab0d-17710b0b63f3" providerId="ADAL" clId="{411B7672-8F57-4AFE-A6E2-B3AB257EF866}" dt="2023-03-24T14:03:44.514" v="234"/>
          <ac:cxnSpMkLst>
            <pc:docMk/>
            <pc:sldMk cId="2568367890" sldId="493"/>
            <ac:cxnSpMk id="3" creationId="{032922D3-A738-489A-8522-B3BA94358C8F}"/>
          </ac:cxnSpMkLst>
        </pc:cxnChg>
        <pc:cxnChg chg="mod">
          <ac:chgData name="Carla de Moura Medeiros" userId="e94de949-796e-4361-ab0d-17710b0b63f3" providerId="ADAL" clId="{411B7672-8F57-4AFE-A6E2-B3AB257EF866}" dt="2023-03-24T14:03:44.514" v="234"/>
          <ac:cxnSpMkLst>
            <pc:docMk/>
            <pc:sldMk cId="2568367890" sldId="493"/>
            <ac:cxnSpMk id="4" creationId="{07EE7C16-3E84-4F14-BFD9-A1266278E2D6}"/>
          </ac:cxnSpMkLst>
        </pc:cxnChg>
        <pc:cxnChg chg="mod">
          <ac:chgData name="Carla de Moura Medeiros" userId="e94de949-796e-4361-ab0d-17710b0b63f3" providerId="ADAL" clId="{411B7672-8F57-4AFE-A6E2-B3AB257EF866}" dt="2023-03-24T14:03:44.514" v="234"/>
          <ac:cxnSpMkLst>
            <pc:docMk/>
            <pc:sldMk cId="2568367890" sldId="493"/>
            <ac:cxnSpMk id="10" creationId="{9BB94131-37C3-44FB-BDDE-AD02AF254033}"/>
          </ac:cxnSpMkLst>
        </pc:cxnChg>
        <pc:cxnChg chg="mod">
          <ac:chgData name="Carla de Moura Medeiros" userId="e94de949-796e-4361-ab0d-17710b0b63f3" providerId="ADAL" clId="{411B7672-8F57-4AFE-A6E2-B3AB257EF866}" dt="2023-03-24T14:03:44.514" v="234"/>
          <ac:cxnSpMkLst>
            <pc:docMk/>
            <pc:sldMk cId="2568367890" sldId="493"/>
            <ac:cxnSpMk id="11" creationId="{1DADDAB8-9BD0-4866-9A02-99B280A8BC07}"/>
          </ac:cxnSpMkLst>
        </pc:cxnChg>
        <pc:cxnChg chg="mod">
          <ac:chgData name="Carla de Moura Medeiros" userId="e94de949-796e-4361-ab0d-17710b0b63f3" providerId="ADAL" clId="{411B7672-8F57-4AFE-A6E2-B3AB257EF866}" dt="2023-03-24T14:03:44.514" v="234"/>
          <ac:cxnSpMkLst>
            <pc:docMk/>
            <pc:sldMk cId="2568367890" sldId="493"/>
            <ac:cxnSpMk id="12" creationId="{73AFC4E9-425A-40B4-BB5A-F53BA8268084}"/>
          </ac:cxnSpMkLst>
        </pc:cxnChg>
        <pc:cxnChg chg="mod">
          <ac:chgData name="Carla de Moura Medeiros" userId="e94de949-796e-4361-ab0d-17710b0b63f3" providerId="ADAL" clId="{411B7672-8F57-4AFE-A6E2-B3AB257EF866}" dt="2023-03-24T14:04:10.498" v="236"/>
          <ac:cxnSpMkLst>
            <pc:docMk/>
            <pc:sldMk cId="2568367890" sldId="493"/>
            <ac:cxnSpMk id="15" creationId="{9BD33307-8E43-4D9B-93CA-56357411A557}"/>
          </ac:cxnSpMkLst>
        </pc:cxnChg>
        <pc:cxnChg chg="mod">
          <ac:chgData name="Carla de Moura Medeiros" userId="e94de949-796e-4361-ab0d-17710b0b63f3" providerId="ADAL" clId="{411B7672-8F57-4AFE-A6E2-B3AB257EF866}" dt="2023-03-24T14:04:10.498" v="236"/>
          <ac:cxnSpMkLst>
            <pc:docMk/>
            <pc:sldMk cId="2568367890" sldId="493"/>
            <ac:cxnSpMk id="16" creationId="{19CC7EF6-249C-4807-9D99-E7CE09B2393A}"/>
          </ac:cxnSpMkLst>
        </pc:cxnChg>
        <pc:cxnChg chg="mod">
          <ac:chgData name="Carla de Moura Medeiros" userId="e94de949-796e-4361-ab0d-17710b0b63f3" providerId="ADAL" clId="{411B7672-8F57-4AFE-A6E2-B3AB257EF866}" dt="2023-03-24T14:04:10.498" v="236"/>
          <ac:cxnSpMkLst>
            <pc:docMk/>
            <pc:sldMk cId="2568367890" sldId="493"/>
            <ac:cxnSpMk id="22" creationId="{E8533268-99BF-4048-823C-290D4D3CC1CA}"/>
          </ac:cxnSpMkLst>
        </pc:cxnChg>
        <pc:cxnChg chg="mod">
          <ac:chgData name="Carla de Moura Medeiros" userId="e94de949-796e-4361-ab0d-17710b0b63f3" providerId="ADAL" clId="{411B7672-8F57-4AFE-A6E2-B3AB257EF866}" dt="2023-03-24T14:04:10.498" v="236"/>
          <ac:cxnSpMkLst>
            <pc:docMk/>
            <pc:sldMk cId="2568367890" sldId="493"/>
            <ac:cxnSpMk id="23" creationId="{96DE0D15-F5CB-4A9C-86A8-A15864A28AA4}"/>
          </ac:cxnSpMkLst>
        </pc:cxnChg>
        <pc:cxnChg chg="mod">
          <ac:chgData name="Carla de Moura Medeiros" userId="e94de949-796e-4361-ab0d-17710b0b63f3" providerId="ADAL" clId="{411B7672-8F57-4AFE-A6E2-B3AB257EF866}" dt="2023-03-24T14:04:10.498" v="236"/>
          <ac:cxnSpMkLst>
            <pc:docMk/>
            <pc:sldMk cId="2568367890" sldId="493"/>
            <ac:cxnSpMk id="24" creationId="{F8386036-F45F-4311-AA17-5D30EFE1D5BC}"/>
          </ac:cxnSpMkLst>
        </pc:cxnChg>
        <pc:cxnChg chg="mod">
          <ac:chgData name="Carla de Moura Medeiros" userId="e94de949-796e-4361-ab0d-17710b0b63f3" providerId="ADAL" clId="{411B7672-8F57-4AFE-A6E2-B3AB257EF866}" dt="2023-03-24T14:04:19.636" v="238"/>
          <ac:cxnSpMkLst>
            <pc:docMk/>
            <pc:sldMk cId="2568367890" sldId="493"/>
            <ac:cxnSpMk id="27" creationId="{FDC7909E-969A-4ADE-A260-83CA28BFE768}"/>
          </ac:cxnSpMkLst>
        </pc:cxnChg>
        <pc:cxnChg chg="mod">
          <ac:chgData name="Carla de Moura Medeiros" userId="e94de949-796e-4361-ab0d-17710b0b63f3" providerId="ADAL" clId="{411B7672-8F57-4AFE-A6E2-B3AB257EF866}" dt="2023-03-24T14:04:19.636" v="238"/>
          <ac:cxnSpMkLst>
            <pc:docMk/>
            <pc:sldMk cId="2568367890" sldId="493"/>
            <ac:cxnSpMk id="28" creationId="{B2718789-B910-46D7-A165-6D5827958264}"/>
          </ac:cxnSpMkLst>
        </pc:cxnChg>
        <pc:cxnChg chg="mod">
          <ac:chgData name="Carla de Moura Medeiros" userId="e94de949-796e-4361-ab0d-17710b0b63f3" providerId="ADAL" clId="{411B7672-8F57-4AFE-A6E2-B3AB257EF866}" dt="2023-03-24T14:04:19.636" v="238"/>
          <ac:cxnSpMkLst>
            <pc:docMk/>
            <pc:sldMk cId="2568367890" sldId="493"/>
            <ac:cxnSpMk id="34" creationId="{9A344E90-B1FC-4327-B6CC-8918724BD623}"/>
          </ac:cxnSpMkLst>
        </pc:cxnChg>
        <pc:cxnChg chg="mod">
          <ac:chgData name="Carla de Moura Medeiros" userId="e94de949-796e-4361-ab0d-17710b0b63f3" providerId="ADAL" clId="{411B7672-8F57-4AFE-A6E2-B3AB257EF866}" dt="2023-03-24T14:04:19.636" v="238"/>
          <ac:cxnSpMkLst>
            <pc:docMk/>
            <pc:sldMk cId="2568367890" sldId="493"/>
            <ac:cxnSpMk id="35" creationId="{8952D808-EC1A-46E3-9F06-3DB08B1290D7}"/>
          </ac:cxnSpMkLst>
        </pc:cxnChg>
        <pc:cxnChg chg="mod">
          <ac:chgData name="Carla de Moura Medeiros" userId="e94de949-796e-4361-ab0d-17710b0b63f3" providerId="ADAL" clId="{411B7672-8F57-4AFE-A6E2-B3AB257EF866}" dt="2023-03-24T14:04:19.636" v="238"/>
          <ac:cxnSpMkLst>
            <pc:docMk/>
            <pc:sldMk cId="2568367890" sldId="493"/>
            <ac:cxnSpMk id="36" creationId="{FE3C44FF-49D6-4846-9FDF-3E8A53185335}"/>
          </ac:cxnSpMkLst>
        </pc:cxnChg>
        <pc:cxnChg chg="mod">
          <ac:chgData name="Carla de Moura Medeiros" userId="e94de949-796e-4361-ab0d-17710b0b63f3" providerId="ADAL" clId="{411B7672-8F57-4AFE-A6E2-B3AB257EF866}" dt="2023-03-24T14:04:31.105" v="239"/>
          <ac:cxnSpMkLst>
            <pc:docMk/>
            <pc:sldMk cId="2568367890" sldId="493"/>
            <ac:cxnSpMk id="39" creationId="{B07FFB33-4BC3-449F-A9CD-624A5CF984EF}"/>
          </ac:cxnSpMkLst>
        </pc:cxnChg>
        <pc:cxnChg chg="mod">
          <ac:chgData name="Carla de Moura Medeiros" userId="e94de949-796e-4361-ab0d-17710b0b63f3" providerId="ADAL" clId="{411B7672-8F57-4AFE-A6E2-B3AB257EF866}" dt="2023-03-24T14:04:31.105" v="239"/>
          <ac:cxnSpMkLst>
            <pc:docMk/>
            <pc:sldMk cId="2568367890" sldId="493"/>
            <ac:cxnSpMk id="40" creationId="{FA0371C5-64CB-4D39-B77C-F4954B64ECB8}"/>
          </ac:cxnSpMkLst>
        </pc:cxnChg>
        <pc:cxnChg chg="mod">
          <ac:chgData name="Carla de Moura Medeiros" userId="e94de949-796e-4361-ab0d-17710b0b63f3" providerId="ADAL" clId="{411B7672-8F57-4AFE-A6E2-B3AB257EF866}" dt="2023-03-24T14:04:31.105" v="239"/>
          <ac:cxnSpMkLst>
            <pc:docMk/>
            <pc:sldMk cId="2568367890" sldId="493"/>
            <ac:cxnSpMk id="46" creationId="{71AB4CF8-3FD7-4AC5-81E4-0C06C7883C52}"/>
          </ac:cxnSpMkLst>
        </pc:cxnChg>
        <pc:cxnChg chg="mod">
          <ac:chgData name="Carla de Moura Medeiros" userId="e94de949-796e-4361-ab0d-17710b0b63f3" providerId="ADAL" clId="{411B7672-8F57-4AFE-A6E2-B3AB257EF866}" dt="2023-03-24T14:04:31.105" v="239"/>
          <ac:cxnSpMkLst>
            <pc:docMk/>
            <pc:sldMk cId="2568367890" sldId="493"/>
            <ac:cxnSpMk id="47" creationId="{B9EF7607-9B40-4C27-91C8-9D081E910B7F}"/>
          </ac:cxnSpMkLst>
        </pc:cxnChg>
        <pc:cxnChg chg="mod">
          <ac:chgData name="Carla de Moura Medeiros" userId="e94de949-796e-4361-ab0d-17710b0b63f3" providerId="ADAL" clId="{411B7672-8F57-4AFE-A6E2-B3AB257EF866}" dt="2023-03-24T14:04:31.105" v="239"/>
          <ac:cxnSpMkLst>
            <pc:docMk/>
            <pc:sldMk cId="2568367890" sldId="493"/>
            <ac:cxnSpMk id="48" creationId="{DB0C4F27-7901-4620-BEF4-6A63CAD0D151}"/>
          </ac:cxnSpMkLst>
        </pc:cxnChg>
        <pc:cxnChg chg="mod">
          <ac:chgData name="Carla de Moura Medeiros" userId="e94de949-796e-4361-ab0d-17710b0b63f3" providerId="ADAL" clId="{411B7672-8F57-4AFE-A6E2-B3AB257EF866}" dt="2023-03-24T14:04:41.107" v="241"/>
          <ac:cxnSpMkLst>
            <pc:docMk/>
            <pc:sldMk cId="2568367890" sldId="493"/>
            <ac:cxnSpMk id="51" creationId="{8CA68727-D30D-4B74-B74B-92A05EE253D8}"/>
          </ac:cxnSpMkLst>
        </pc:cxnChg>
        <pc:cxnChg chg="mod">
          <ac:chgData name="Carla de Moura Medeiros" userId="e94de949-796e-4361-ab0d-17710b0b63f3" providerId="ADAL" clId="{411B7672-8F57-4AFE-A6E2-B3AB257EF866}" dt="2023-03-24T14:04:41.107" v="241"/>
          <ac:cxnSpMkLst>
            <pc:docMk/>
            <pc:sldMk cId="2568367890" sldId="493"/>
            <ac:cxnSpMk id="52" creationId="{2D93EA3B-CE1F-438B-AFB1-5C1636ABBD78}"/>
          </ac:cxnSpMkLst>
        </pc:cxnChg>
        <pc:cxnChg chg="mod">
          <ac:chgData name="Carla de Moura Medeiros" userId="e94de949-796e-4361-ab0d-17710b0b63f3" providerId="ADAL" clId="{411B7672-8F57-4AFE-A6E2-B3AB257EF866}" dt="2023-03-24T14:04:41.107" v="241"/>
          <ac:cxnSpMkLst>
            <pc:docMk/>
            <pc:sldMk cId="2568367890" sldId="493"/>
            <ac:cxnSpMk id="58" creationId="{4B278F4F-B68D-41A2-B650-23DA31DEDD72}"/>
          </ac:cxnSpMkLst>
        </pc:cxnChg>
        <pc:cxnChg chg="mod">
          <ac:chgData name="Carla de Moura Medeiros" userId="e94de949-796e-4361-ab0d-17710b0b63f3" providerId="ADAL" clId="{411B7672-8F57-4AFE-A6E2-B3AB257EF866}" dt="2023-03-24T14:04:41.107" v="241"/>
          <ac:cxnSpMkLst>
            <pc:docMk/>
            <pc:sldMk cId="2568367890" sldId="493"/>
            <ac:cxnSpMk id="59" creationId="{073C05AB-3681-4554-977D-1A2ACFFA9783}"/>
          </ac:cxnSpMkLst>
        </pc:cxnChg>
        <pc:cxnChg chg="mod">
          <ac:chgData name="Carla de Moura Medeiros" userId="e94de949-796e-4361-ab0d-17710b0b63f3" providerId="ADAL" clId="{411B7672-8F57-4AFE-A6E2-B3AB257EF866}" dt="2023-03-24T14:04:41.107" v="241"/>
          <ac:cxnSpMkLst>
            <pc:docMk/>
            <pc:sldMk cId="2568367890" sldId="493"/>
            <ac:cxnSpMk id="60" creationId="{1BA48D13-8700-4028-9FF4-34669D8D767D}"/>
          </ac:cxnSpMkLst>
        </pc:cxnChg>
      </pc:sldChg>
      <pc:sldChg chg="addSp modSp add mod">
        <pc:chgData name="Carla de Moura Medeiros" userId="e94de949-796e-4361-ab0d-17710b0b63f3" providerId="ADAL" clId="{411B7672-8F57-4AFE-A6E2-B3AB257EF866}" dt="2023-03-24T14:03:30.883" v="232" actId="27636"/>
        <pc:sldMkLst>
          <pc:docMk/>
          <pc:sldMk cId="1346717467" sldId="494"/>
        </pc:sldMkLst>
        <pc:spChg chg="add mod">
          <ac:chgData name="Carla de Moura Medeiros" userId="e94de949-796e-4361-ab0d-17710b0b63f3" providerId="ADAL" clId="{411B7672-8F57-4AFE-A6E2-B3AB257EF866}" dt="2023-03-24T14:03:21.346" v="230"/>
          <ac:spMkLst>
            <pc:docMk/>
            <pc:sldMk cId="1346717467" sldId="494"/>
            <ac:spMk id="2" creationId="{F1729318-45D9-46AE-950F-57326A25E938}"/>
          </ac:spMkLst>
        </pc:spChg>
        <pc:spChg chg="mod">
          <ac:chgData name="Carla de Moura Medeiros" userId="e94de949-796e-4361-ab0d-17710b0b63f3" providerId="ADAL" clId="{411B7672-8F57-4AFE-A6E2-B3AB257EF866}" dt="2023-03-24T14:03:21.346" v="230"/>
          <ac:spMkLst>
            <pc:docMk/>
            <pc:sldMk cId="1346717467" sldId="494"/>
            <ac:spMk id="6" creationId="{8915801A-98A3-4E16-B086-43A69F2E7003}"/>
          </ac:spMkLst>
        </pc:spChg>
        <pc:spChg chg="mod">
          <ac:chgData name="Carla de Moura Medeiros" userId="e94de949-796e-4361-ab0d-17710b0b63f3" providerId="ADAL" clId="{411B7672-8F57-4AFE-A6E2-B3AB257EF866}" dt="2023-03-24T14:03:21.346" v="230"/>
          <ac:spMkLst>
            <pc:docMk/>
            <pc:sldMk cId="1346717467" sldId="494"/>
            <ac:spMk id="7" creationId="{D081F560-0932-456A-9678-BE1D1583F7B3}"/>
          </ac:spMkLst>
        </pc:spChg>
        <pc:spChg chg="mod">
          <ac:chgData name="Carla de Moura Medeiros" userId="e94de949-796e-4361-ab0d-17710b0b63f3" providerId="ADAL" clId="{411B7672-8F57-4AFE-A6E2-B3AB257EF866}" dt="2023-03-24T14:03:21.346" v="230"/>
          <ac:spMkLst>
            <pc:docMk/>
            <pc:sldMk cId="1346717467" sldId="494"/>
            <ac:spMk id="8" creationId="{C060CAEC-45F1-4412-BE56-357B4A48AEC6}"/>
          </ac:spMkLst>
        </pc:spChg>
        <pc:spChg chg="mod">
          <ac:chgData name="Carla de Moura Medeiros" userId="e94de949-796e-4361-ab0d-17710b0b63f3" providerId="ADAL" clId="{411B7672-8F57-4AFE-A6E2-B3AB257EF866}" dt="2023-03-24T14:03:21.346" v="230"/>
          <ac:spMkLst>
            <pc:docMk/>
            <pc:sldMk cId="1346717467" sldId="494"/>
            <ac:spMk id="9" creationId="{FB1F7062-C01D-45E1-9035-2E77D20FD4C7}"/>
          </ac:spMkLst>
        </pc:spChg>
        <pc:spChg chg="mod">
          <ac:chgData name="Carla de Moura Medeiros" userId="e94de949-796e-4361-ab0d-17710b0b63f3" providerId="ADAL" clId="{411B7672-8F57-4AFE-A6E2-B3AB257EF866}" dt="2023-03-24T14:03:21.346" v="230"/>
          <ac:spMkLst>
            <pc:docMk/>
            <pc:sldMk cId="1346717467" sldId="494"/>
            <ac:spMk id="10" creationId="{FD75446C-598B-46A6-9054-A49EC94D7576}"/>
          </ac:spMkLst>
        </pc:spChg>
        <pc:spChg chg="add mod">
          <ac:chgData name="Carla de Moura Medeiros" userId="e94de949-796e-4361-ab0d-17710b0b63f3" providerId="ADAL" clId="{411B7672-8F57-4AFE-A6E2-B3AB257EF866}" dt="2023-03-24T14:03:21.346" v="230"/>
          <ac:spMkLst>
            <pc:docMk/>
            <pc:sldMk cId="1346717467" sldId="494"/>
            <ac:spMk id="14" creationId="{26D1099A-DD34-4DB4-BEE7-7DAF5B718C78}"/>
          </ac:spMkLst>
        </pc:spChg>
        <pc:spChg chg="add mod">
          <ac:chgData name="Carla de Moura Medeiros" userId="e94de949-796e-4361-ab0d-17710b0b63f3" providerId="ADAL" clId="{411B7672-8F57-4AFE-A6E2-B3AB257EF866}" dt="2023-03-24T14:03:21.346" v="230"/>
          <ac:spMkLst>
            <pc:docMk/>
            <pc:sldMk cId="1346717467" sldId="494"/>
            <ac:spMk id="15" creationId="{80E9E2DA-4D34-4251-BBEF-86242C507F7C}"/>
          </ac:spMkLst>
        </pc:spChg>
        <pc:spChg chg="add mod">
          <ac:chgData name="Carla de Moura Medeiros" userId="e94de949-796e-4361-ab0d-17710b0b63f3" providerId="ADAL" clId="{411B7672-8F57-4AFE-A6E2-B3AB257EF866}" dt="2023-03-24T14:03:30.883" v="232" actId="27636"/>
          <ac:spMkLst>
            <pc:docMk/>
            <pc:sldMk cId="1346717467" sldId="494"/>
            <ac:spMk id="16" creationId="{EB9A182F-87B2-4DA6-97F3-85F50773070D}"/>
          </ac:spMkLst>
        </pc:spChg>
        <pc:grpChg chg="add mod">
          <ac:chgData name="Carla de Moura Medeiros" userId="e94de949-796e-4361-ab0d-17710b0b63f3" providerId="ADAL" clId="{411B7672-8F57-4AFE-A6E2-B3AB257EF866}" dt="2023-03-24T14:03:21.346" v="230"/>
          <ac:grpSpMkLst>
            <pc:docMk/>
            <pc:sldMk cId="1346717467" sldId="494"/>
            <ac:grpSpMk id="3" creationId="{557B96D2-0143-413E-A505-E4E958680A49}"/>
          </ac:grpSpMkLst>
        </pc:grpChg>
        <pc:cxnChg chg="mod">
          <ac:chgData name="Carla de Moura Medeiros" userId="e94de949-796e-4361-ab0d-17710b0b63f3" providerId="ADAL" clId="{411B7672-8F57-4AFE-A6E2-B3AB257EF866}" dt="2023-03-24T14:03:21.346" v="230"/>
          <ac:cxnSpMkLst>
            <pc:docMk/>
            <pc:sldMk cId="1346717467" sldId="494"/>
            <ac:cxnSpMk id="4" creationId="{51D2C824-AACB-4F30-938F-0A3DB8AC21A7}"/>
          </ac:cxnSpMkLst>
        </pc:cxnChg>
        <pc:cxnChg chg="mod">
          <ac:chgData name="Carla de Moura Medeiros" userId="e94de949-796e-4361-ab0d-17710b0b63f3" providerId="ADAL" clId="{411B7672-8F57-4AFE-A6E2-B3AB257EF866}" dt="2023-03-24T14:03:21.346" v="230"/>
          <ac:cxnSpMkLst>
            <pc:docMk/>
            <pc:sldMk cId="1346717467" sldId="494"/>
            <ac:cxnSpMk id="5" creationId="{2FEB4235-6ADE-4CEF-904E-B97E1F0B6987}"/>
          </ac:cxnSpMkLst>
        </pc:cxnChg>
        <pc:cxnChg chg="mod">
          <ac:chgData name="Carla de Moura Medeiros" userId="e94de949-796e-4361-ab0d-17710b0b63f3" providerId="ADAL" clId="{411B7672-8F57-4AFE-A6E2-B3AB257EF866}" dt="2023-03-24T14:03:21.346" v="230"/>
          <ac:cxnSpMkLst>
            <pc:docMk/>
            <pc:sldMk cId="1346717467" sldId="494"/>
            <ac:cxnSpMk id="11" creationId="{A0B7A31A-86D3-4B6C-907C-392C3464C73A}"/>
          </ac:cxnSpMkLst>
        </pc:cxnChg>
        <pc:cxnChg chg="mod">
          <ac:chgData name="Carla de Moura Medeiros" userId="e94de949-796e-4361-ab0d-17710b0b63f3" providerId="ADAL" clId="{411B7672-8F57-4AFE-A6E2-B3AB257EF866}" dt="2023-03-24T14:03:21.346" v="230"/>
          <ac:cxnSpMkLst>
            <pc:docMk/>
            <pc:sldMk cId="1346717467" sldId="494"/>
            <ac:cxnSpMk id="12" creationId="{195D7478-098C-4510-BFF2-F42937DCD72F}"/>
          </ac:cxnSpMkLst>
        </pc:cxnChg>
        <pc:cxnChg chg="mod">
          <ac:chgData name="Carla de Moura Medeiros" userId="e94de949-796e-4361-ab0d-17710b0b63f3" providerId="ADAL" clId="{411B7672-8F57-4AFE-A6E2-B3AB257EF866}" dt="2023-03-24T14:03:21.346" v="230"/>
          <ac:cxnSpMkLst>
            <pc:docMk/>
            <pc:sldMk cId="1346717467" sldId="494"/>
            <ac:cxnSpMk id="13" creationId="{F1027332-5981-422F-B56F-43E9773BE386}"/>
          </ac:cxnSpMkLst>
        </pc:cxnChg>
      </pc:sldChg>
      <pc:sldChg chg="addSp modSp add">
        <pc:chgData name="Carla de Moura Medeiros" userId="e94de949-796e-4361-ab0d-17710b0b63f3" providerId="ADAL" clId="{411B7672-8F57-4AFE-A6E2-B3AB257EF866}" dt="2023-03-24T14:11:24.224" v="277"/>
        <pc:sldMkLst>
          <pc:docMk/>
          <pc:sldMk cId="4070757598" sldId="495"/>
        </pc:sldMkLst>
        <pc:spChg chg="add mod">
          <ac:chgData name="Carla de Moura Medeiros" userId="e94de949-796e-4361-ab0d-17710b0b63f3" providerId="ADAL" clId="{411B7672-8F57-4AFE-A6E2-B3AB257EF866}" dt="2023-03-24T14:11:17.682" v="276"/>
          <ac:spMkLst>
            <pc:docMk/>
            <pc:sldMk cId="4070757598" sldId="495"/>
            <ac:spMk id="2" creationId="{E1D6D92E-4588-4A1E-A860-353BC2ED5DF9}"/>
          </ac:spMkLst>
        </pc:spChg>
        <pc:spChg chg="add mod">
          <ac:chgData name="Carla de Moura Medeiros" userId="e94de949-796e-4361-ab0d-17710b0b63f3" providerId="ADAL" clId="{411B7672-8F57-4AFE-A6E2-B3AB257EF866}" dt="2023-03-24T14:11:17.682" v="276"/>
          <ac:spMkLst>
            <pc:docMk/>
            <pc:sldMk cId="4070757598" sldId="495"/>
            <ac:spMk id="3" creationId="{76F7AC2D-9D32-4D49-87BE-BE3069968EDF}"/>
          </ac:spMkLst>
        </pc:spChg>
        <pc:spChg chg="add mod">
          <ac:chgData name="Carla de Moura Medeiros" userId="e94de949-796e-4361-ab0d-17710b0b63f3" providerId="ADAL" clId="{411B7672-8F57-4AFE-A6E2-B3AB257EF866}" dt="2023-03-24T14:11:17.682" v="276"/>
          <ac:spMkLst>
            <pc:docMk/>
            <pc:sldMk cId="4070757598" sldId="495"/>
            <ac:spMk id="4" creationId="{81E41696-587A-46FD-9788-09E9FB75FBB7}"/>
          </ac:spMkLst>
        </pc:spChg>
        <pc:spChg chg="add mod">
          <ac:chgData name="Carla de Moura Medeiros" userId="e94de949-796e-4361-ab0d-17710b0b63f3" providerId="ADAL" clId="{411B7672-8F57-4AFE-A6E2-B3AB257EF866}" dt="2023-03-24T14:11:17.682" v="276"/>
          <ac:spMkLst>
            <pc:docMk/>
            <pc:sldMk cId="4070757598" sldId="495"/>
            <ac:spMk id="5" creationId="{EA73C21F-165E-46C6-8212-9942BA694DB3}"/>
          </ac:spMkLst>
        </pc:spChg>
        <pc:spChg chg="add mod">
          <ac:chgData name="Carla de Moura Medeiros" userId="e94de949-796e-4361-ab0d-17710b0b63f3" providerId="ADAL" clId="{411B7672-8F57-4AFE-A6E2-B3AB257EF866}" dt="2023-03-24T14:11:17.682" v="276"/>
          <ac:spMkLst>
            <pc:docMk/>
            <pc:sldMk cId="4070757598" sldId="495"/>
            <ac:spMk id="7" creationId="{137BEA87-02CE-4408-9294-8D446A5B4114}"/>
          </ac:spMkLst>
        </pc:spChg>
        <pc:picChg chg="add mod">
          <ac:chgData name="Carla de Moura Medeiros" userId="e94de949-796e-4361-ab0d-17710b0b63f3" providerId="ADAL" clId="{411B7672-8F57-4AFE-A6E2-B3AB257EF866}" dt="2023-03-24T14:11:24.224" v="277"/>
          <ac:picMkLst>
            <pc:docMk/>
            <pc:sldMk cId="4070757598" sldId="495"/>
            <ac:picMk id="8" creationId="{789AE276-F712-4A49-9197-1717B5B395B0}"/>
          </ac:picMkLst>
        </pc:picChg>
        <pc:cxnChg chg="add mod">
          <ac:chgData name="Carla de Moura Medeiros" userId="e94de949-796e-4361-ab0d-17710b0b63f3" providerId="ADAL" clId="{411B7672-8F57-4AFE-A6E2-B3AB257EF866}" dt="2023-03-24T14:11:17.682" v="276"/>
          <ac:cxnSpMkLst>
            <pc:docMk/>
            <pc:sldMk cId="4070757598" sldId="495"/>
            <ac:cxnSpMk id="6" creationId="{9B08E283-6A85-4027-B1F7-3F1B9CF559A7}"/>
          </ac:cxnSpMkLst>
        </pc:cxnChg>
      </pc:sldChg>
      <pc:sldChg chg="addSp modSp add mod">
        <pc:chgData name="Carla de Moura Medeiros" userId="e94de949-796e-4361-ab0d-17710b0b63f3" providerId="ADAL" clId="{411B7672-8F57-4AFE-A6E2-B3AB257EF866}" dt="2023-03-24T14:10:46.553" v="271" actId="14100"/>
        <pc:sldMkLst>
          <pc:docMk/>
          <pc:sldMk cId="2143829820" sldId="496"/>
        </pc:sldMkLst>
        <pc:spChg chg="add mod">
          <ac:chgData name="Carla de Moura Medeiros" userId="e94de949-796e-4361-ab0d-17710b0b63f3" providerId="ADAL" clId="{411B7672-8F57-4AFE-A6E2-B3AB257EF866}" dt="2023-03-24T14:10:19.408" v="266"/>
          <ac:spMkLst>
            <pc:docMk/>
            <pc:sldMk cId="2143829820" sldId="496"/>
            <ac:spMk id="2" creationId="{2ED35A9C-86CD-4A8E-8C71-4892FA2B4133}"/>
          </ac:spMkLst>
        </pc:spChg>
        <pc:spChg chg="add mod">
          <ac:chgData name="Carla de Moura Medeiros" userId="e94de949-796e-4361-ab0d-17710b0b63f3" providerId="ADAL" clId="{411B7672-8F57-4AFE-A6E2-B3AB257EF866}" dt="2023-03-24T14:10:19.408" v="266"/>
          <ac:spMkLst>
            <pc:docMk/>
            <pc:sldMk cId="2143829820" sldId="496"/>
            <ac:spMk id="3" creationId="{1CA79438-1C8C-4E8E-BB6D-B972750631C2}"/>
          </ac:spMkLst>
        </pc:spChg>
        <pc:spChg chg="add mod">
          <ac:chgData name="Carla de Moura Medeiros" userId="e94de949-796e-4361-ab0d-17710b0b63f3" providerId="ADAL" clId="{411B7672-8F57-4AFE-A6E2-B3AB257EF866}" dt="2023-03-24T14:10:19.408" v="266"/>
          <ac:spMkLst>
            <pc:docMk/>
            <pc:sldMk cId="2143829820" sldId="496"/>
            <ac:spMk id="4" creationId="{36870236-43C5-41FF-9EE2-D815562311B4}"/>
          </ac:spMkLst>
        </pc:spChg>
        <pc:spChg chg="add mod">
          <ac:chgData name="Carla de Moura Medeiros" userId="e94de949-796e-4361-ab0d-17710b0b63f3" providerId="ADAL" clId="{411B7672-8F57-4AFE-A6E2-B3AB257EF866}" dt="2023-03-24T14:10:19.408" v="266"/>
          <ac:spMkLst>
            <pc:docMk/>
            <pc:sldMk cId="2143829820" sldId="496"/>
            <ac:spMk id="5" creationId="{EB82B2C4-5B2E-4160-B736-2AA8273F2DEA}"/>
          </ac:spMkLst>
        </pc:spChg>
        <pc:spChg chg="add mod">
          <ac:chgData name="Carla de Moura Medeiros" userId="e94de949-796e-4361-ab0d-17710b0b63f3" providerId="ADAL" clId="{411B7672-8F57-4AFE-A6E2-B3AB257EF866}" dt="2023-03-24T14:10:19.408" v="266"/>
          <ac:spMkLst>
            <pc:docMk/>
            <pc:sldMk cId="2143829820" sldId="496"/>
            <ac:spMk id="6" creationId="{F83F8667-292C-4218-A2F1-041F6EF4B42D}"/>
          </ac:spMkLst>
        </pc:spChg>
        <pc:spChg chg="add mod">
          <ac:chgData name="Carla de Moura Medeiros" userId="e94de949-796e-4361-ab0d-17710b0b63f3" providerId="ADAL" clId="{411B7672-8F57-4AFE-A6E2-B3AB257EF866}" dt="2023-03-24T14:10:19.408" v="266"/>
          <ac:spMkLst>
            <pc:docMk/>
            <pc:sldMk cId="2143829820" sldId="496"/>
            <ac:spMk id="7" creationId="{D109B7BD-F71F-49E8-BEC8-5B7A3DD33227}"/>
          </ac:spMkLst>
        </pc:spChg>
        <pc:spChg chg="add mod">
          <ac:chgData name="Carla de Moura Medeiros" userId="e94de949-796e-4361-ab0d-17710b0b63f3" providerId="ADAL" clId="{411B7672-8F57-4AFE-A6E2-B3AB257EF866}" dt="2023-03-24T14:10:19.408" v="266"/>
          <ac:spMkLst>
            <pc:docMk/>
            <pc:sldMk cId="2143829820" sldId="496"/>
            <ac:spMk id="8" creationId="{204C4138-D54B-4FF5-B4FF-4534E40D9738}"/>
          </ac:spMkLst>
        </pc:spChg>
        <pc:picChg chg="add mod">
          <ac:chgData name="Carla de Moura Medeiros" userId="e94de949-796e-4361-ab0d-17710b0b63f3" providerId="ADAL" clId="{411B7672-8F57-4AFE-A6E2-B3AB257EF866}" dt="2023-03-24T14:10:46.553" v="271" actId="14100"/>
          <ac:picMkLst>
            <pc:docMk/>
            <pc:sldMk cId="2143829820" sldId="496"/>
            <ac:picMk id="10" creationId="{98566FC7-4BFD-43FF-8084-ECC10D699D76}"/>
          </ac:picMkLst>
        </pc:picChg>
        <pc:cxnChg chg="add mod">
          <ac:chgData name="Carla de Moura Medeiros" userId="e94de949-796e-4361-ab0d-17710b0b63f3" providerId="ADAL" clId="{411B7672-8F57-4AFE-A6E2-B3AB257EF866}" dt="2023-03-24T14:10:19.408" v="266"/>
          <ac:cxnSpMkLst>
            <pc:docMk/>
            <pc:sldMk cId="2143829820" sldId="496"/>
            <ac:cxnSpMk id="9" creationId="{14100A16-B171-4B3B-BEDF-9E9AF982C5E7}"/>
          </ac:cxnSpMkLst>
        </pc:cxnChg>
      </pc:sldChg>
      <pc:sldChg chg="addSp modSp add mod">
        <pc:chgData name="Carla de Moura Medeiros" userId="e94de949-796e-4361-ab0d-17710b0b63f3" providerId="ADAL" clId="{411B7672-8F57-4AFE-A6E2-B3AB257EF866}" dt="2023-03-24T14:09:59.422" v="264"/>
        <pc:sldMkLst>
          <pc:docMk/>
          <pc:sldMk cId="4013496920" sldId="497"/>
        </pc:sldMkLst>
        <pc:spChg chg="add mod">
          <ac:chgData name="Carla de Moura Medeiros" userId="e94de949-796e-4361-ab0d-17710b0b63f3" providerId="ADAL" clId="{411B7672-8F57-4AFE-A6E2-B3AB257EF866}" dt="2023-03-24T14:09:53.254" v="263" actId="27636"/>
          <ac:spMkLst>
            <pc:docMk/>
            <pc:sldMk cId="4013496920" sldId="497"/>
            <ac:spMk id="2" creationId="{FEA9268C-0865-480B-B25C-D61C47143637}"/>
          </ac:spMkLst>
        </pc:spChg>
        <pc:spChg chg="add mod">
          <ac:chgData name="Carla de Moura Medeiros" userId="e94de949-796e-4361-ab0d-17710b0b63f3" providerId="ADAL" clId="{411B7672-8F57-4AFE-A6E2-B3AB257EF866}" dt="2023-03-24T14:09:53.212" v="262"/>
          <ac:spMkLst>
            <pc:docMk/>
            <pc:sldMk cId="4013496920" sldId="497"/>
            <ac:spMk id="3" creationId="{19B8C361-AF3E-482A-803D-040B018C5CD6}"/>
          </ac:spMkLst>
        </pc:spChg>
        <pc:picChg chg="add mod">
          <ac:chgData name="Carla de Moura Medeiros" userId="e94de949-796e-4361-ab0d-17710b0b63f3" providerId="ADAL" clId="{411B7672-8F57-4AFE-A6E2-B3AB257EF866}" dt="2023-03-24T14:09:59.422" v="264"/>
          <ac:picMkLst>
            <pc:docMk/>
            <pc:sldMk cId="4013496920" sldId="497"/>
            <ac:picMk id="4" creationId="{C23A7C48-BFF1-4BE4-9D36-CBAA592A1961}"/>
          </ac:picMkLst>
        </pc:picChg>
      </pc:sldChg>
      <pc:sldChg chg="addSp delSp modSp add">
        <pc:chgData name="Carla de Moura Medeiros" userId="e94de949-796e-4361-ab0d-17710b0b63f3" providerId="ADAL" clId="{411B7672-8F57-4AFE-A6E2-B3AB257EF866}" dt="2023-03-24T14:13:02.502" v="292"/>
        <pc:sldMkLst>
          <pc:docMk/>
          <pc:sldMk cId="1504759192" sldId="498"/>
        </pc:sldMkLst>
        <pc:spChg chg="add mod">
          <ac:chgData name="Carla de Moura Medeiros" userId="e94de949-796e-4361-ab0d-17710b0b63f3" providerId="ADAL" clId="{411B7672-8F57-4AFE-A6E2-B3AB257EF866}" dt="2023-03-24T14:12:50.774" v="289"/>
          <ac:spMkLst>
            <pc:docMk/>
            <pc:sldMk cId="1504759192" sldId="498"/>
            <ac:spMk id="4" creationId="{375C9ACA-BF55-4E86-85BB-B6A0AFD955D9}"/>
          </ac:spMkLst>
        </pc:spChg>
        <pc:spChg chg="add del mod">
          <ac:chgData name="Carla de Moura Medeiros" userId="e94de949-796e-4361-ab0d-17710b0b63f3" providerId="ADAL" clId="{411B7672-8F57-4AFE-A6E2-B3AB257EF866}" dt="2023-03-24T14:12:57.146" v="291"/>
          <ac:spMkLst>
            <pc:docMk/>
            <pc:sldMk cId="1504759192" sldId="498"/>
            <ac:spMk id="7" creationId="{2EA94763-5065-4584-B5D3-409CEDC1843A}"/>
          </ac:spMkLst>
        </pc:spChg>
        <pc:spChg chg="add mod">
          <ac:chgData name="Carla de Moura Medeiros" userId="e94de949-796e-4361-ab0d-17710b0b63f3" providerId="ADAL" clId="{411B7672-8F57-4AFE-A6E2-B3AB257EF866}" dt="2023-03-24T14:13:02.502" v="292"/>
          <ac:spMkLst>
            <pc:docMk/>
            <pc:sldMk cId="1504759192" sldId="498"/>
            <ac:spMk id="8" creationId="{BCF394BA-F731-4A98-8630-5FE4FEC911B7}"/>
          </ac:spMkLst>
        </pc:spChg>
        <pc:picChg chg="add mod">
          <ac:chgData name="Carla de Moura Medeiros" userId="e94de949-796e-4361-ab0d-17710b0b63f3" providerId="ADAL" clId="{411B7672-8F57-4AFE-A6E2-B3AB257EF866}" dt="2023-03-24T14:12:50.774" v="289"/>
          <ac:picMkLst>
            <pc:docMk/>
            <pc:sldMk cId="1504759192" sldId="498"/>
            <ac:picMk id="2" creationId="{BB6F757F-414F-4702-AB91-419730BB90B9}"/>
          </ac:picMkLst>
        </pc:picChg>
        <pc:picChg chg="add mod">
          <ac:chgData name="Carla de Moura Medeiros" userId="e94de949-796e-4361-ab0d-17710b0b63f3" providerId="ADAL" clId="{411B7672-8F57-4AFE-A6E2-B3AB257EF866}" dt="2023-03-24T14:12:50.774" v="289"/>
          <ac:picMkLst>
            <pc:docMk/>
            <pc:sldMk cId="1504759192" sldId="498"/>
            <ac:picMk id="3" creationId="{5AC93ED3-54ED-4BC4-A9EC-0DFEA90B1C82}"/>
          </ac:picMkLst>
        </pc:picChg>
        <pc:picChg chg="add del mod">
          <ac:chgData name="Carla de Moura Medeiros" userId="e94de949-796e-4361-ab0d-17710b0b63f3" providerId="ADAL" clId="{411B7672-8F57-4AFE-A6E2-B3AB257EF866}" dt="2023-03-24T14:12:57.146" v="291"/>
          <ac:picMkLst>
            <pc:docMk/>
            <pc:sldMk cId="1504759192" sldId="498"/>
            <ac:picMk id="5" creationId="{D3EF8079-AC7F-4970-867A-F9A3D69953A8}"/>
          </ac:picMkLst>
        </pc:picChg>
        <pc:picChg chg="add del mod">
          <ac:chgData name="Carla de Moura Medeiros" userId="e94de949-796e-4361-ab0d-17710b0b63f3" providerId="ADAL" clId="{411B7672-8F57-4AFE-A6E2-B3AB257EF866}" dt="2023-03-24T14:12:57.146" v="291"/>
          <ac:picMkLst>
            <pc:docMk/>
            <pc:sldMk cId="1504759192" sldId="498"/>
            <ac:picMk id="6" creationId="{9F84F010-18AC-4D7D-BB68-CB97CE07971B}"/>
          </ac:picMkLst>
        </pc:picChg>
      </pc:sldChg>
      <pc:sldChg chg="addSp delSp modSp add modAnim">
        <pc:chgData name="Carla de Moura Medeiros" userId="e94de949-796e-4361-ab0d-17710b0b63f3" providerId="ADAL" clId="{411B7672-8F57-4AFE-A6E2-B3AB257EF866}" dt="2023-03-24T14:12:25.608" v="284"/>
        <pc:sldMkLst>
          <pc:docMk/>
          <pc:sldMk cId="270852129" sldId="499"/>
        </pc:sldMkLst>
        <pc:spChg chg="add del mod">
          <ac:chgData name="Carla de Moura Medeiros" userId="e94de949-796e-4361-ab0d-17710b0b63f3" providerId="ADAL" clId="{411B7672-8F57-4AFE-A6E2-B3AB257EF866}" dt="2023-03-24T14:12:13.105" v="282"/>
          <ac:spMkLst>
            <pc:docMk/>
            <pc:sldMk cId="270852129" sldId="499"/>
            <ac:spMk id="2" creationId="{8B14A091-AE08-4F60-98DE-AC525CA91362}"/>
          </ac:spMkLst>
        </pc:spChg>
        <pc:spChg chg="mod">
          <ac:chgData name="Carla de Moura Medeiros" userId="e94de949-796e-4361-ab0d-17710b0b63f3" providerId="ADAL" clId="{411B7672-8F57-4AFE-A6E2-B3AB257EF866}" dt="2023-03-24T14:11:47.266" v="281"/>
          <ac:spMkLst>
            <pc:docMk/>
            <pc:sldMk cId="270852129" sldId="499"/>
            <ac:spMk id="4" creationId="{41D38307-1B77-4563-9A32-5B56A9F10A77}"/>
          </ac:spMkLst>
        </pc:spChg>
        <pc:spChg chg="mod">
          <ac:chgData name="Carla de Moura Medeiros" userId="e94de949-796e-4361-ab0d-17710b0b63f3" providerId="ADAL" clId="{411B7672-8F57-4AFE-A6E2-B3AB257EF866}" dt="2023-03-24T14:11:47.266" v="281"/>
          <ac:spMkLst>
            <pc:docMk/>
            <pc:sldMk cId="270852129" sldId="499"/>
            <ac:spMk id="5" creationId="{1B05BAE0-9884-4169-A4E7-CC0A6074CBFC}"/>
          </ac:spMkLst>
        </pc:spChg>
        <pc:spChg chg="mod">
          <ac:chgData name="Carla de Moura Medeiros" userId="e94de949-796e-4361-ab0d-17710b0b63f3" providerId="ADAL" clId="{411B7672-8F57-4AFE-A6E2-B3AB257EF866}" dt="2023-03-24T14:11:47.266" v="281"/>
          <ac:spMkLst>
            <pc:docMk/>
            <pc:sldMk cId="270852129" sldId="499"/>
            <ac:spMk id="8" creationId="{6EFAD395-A9CE-4185-B317-0333F2EEC40A}"/>
          </ac:spMkLst>
        </pc:spChg>
        <pc:spChg chg="mod">
          <ac:chgData name="Carla de Moura Medeiros" userId="e94de949-796e-4361-ab0d-17710b0b63f3" providerId="ADAL" clId="{411B7672-8F57-4AFE-A6E2-B3AB257EF866}" dt="2023-03-24T14:11:47.266" v="281"/>
          <ac:spMkLst>
            <pc:docMk/>
            <pc:sldMk cId="270852129" sldId="499"/>
            <ac:spMk id="9" creationId="{49F36C22-71F1-40C8-B870-07A2D1E03FA1}"/>
          </ac:spMkLst>
        </pc:spChg>
        <pc:spChg chg="mod">
          <ac:chgData name="Carla de Moura Medeiros" userId="e94de949-796e-4361-ab0d-17710b0b63f3" providerId="ADAL" clId="{411B7672-8F57-4AFE-A6E2-B3AB257EF866}" dt="2023-03-24T14:11:47.266" v="281"/>
          <ac:spMkLst>
            <pc:docMk/>
            <pc:sldMk cId="270852129" sldId="499"/>
            <ac:spMk id="10" creationId="{A9DDB19B-0E87-4D2E-8F13-323AA90FBC2E}"/>
          </ac:spMkLst>
        </pc:spChg>
        <pc:spChg chg="mod">
          <ac:chgData name="Carla de Moura Medeiros" userId="e94de949-796e-4361-ab0d-17710b0b63f3" providerId="ADAL" clId="{411B7672-8F57-4AFE-A6E2-B3AB257EF866}" dt="2023-03-24T14:11:47.266" v="281"/>
          <ac:spMkLst>
            <pc:docMk/>
            <pc:sldMk cId="270852129" sldId="499"/>
            <ac:spMk id="11" creationId="{26163904-F293-4CFB-90F1-22878A6C8288}"/>
          </ac:spMkLst>
        </pc:spChg>
        <pc:spChg chg="add del mod">
          <ac:chgData name="Carla de Moura Medeiros" userId="e94de949-796e-4361-ab0d-17710b0b63f3" providerId="ADAL" clId="{411B7672-8F57-4AFE-A6E2-B3AB257EF866}" dt="2023-03-24T14:12:13.105" v="282"/>
          <ac:spMkLst>
            <pc:docMk/>
            <pc:sldMk cId="270852129" sldId="499"/>
            <ac:spMk id="12" creationId="{4D7EAA65-1C12-461B-800B-BFDFF81C01B9}"/>
          </ac:spMkLst>
        </pc:spChg>
        <pc:spChg chg="mod">
          <ac:chgData name="Carla de Moura Medeiros" userId="e94de949-796e-4361-ab0d-17710b0b63f3" providerId="ADAL" clId="{411B7672-8F57-4AFE-A6E2-B3AB257EF866}" dt="2023-03-24T14:12:25.608" v="284"/>
          <ac:spMkLst>
            <pc:docMk/>
            <pc:sldMk cId="270852129" sldId="499"/>
            <ac:spMk id="15" creationId="{A2672428-EE83-40A4-95D3-12FE9CEEF7C9}"/>
          </ac:spMkLst>
        </pc:spChg>
        <pc:spChg chg="mod">
          <ac:chgData name="Carla de Moura Medeiros" userId="e94de949-796e-4361-ab0d-17710b0b63f3" providerId="ADAL" clId="{411B7672-8F57-4AFE-A6E2-B3AB257EF866}" dt="2023-03-24T14:12:25.608" v="284"/>
          <ac:spMkLst>
            <pc:docMk/>
            <pc:sldMk cId="270852129" sldId="499"/>
            <ac:spMk id="16" creationId="{277F6F6F-7997-4989-AC39-6985C828066E}"/>
          </ac:spMkLst>
        </pc:spChg>
        <pc:spChg chg="mod">
          <ac:chgData name="Carla de Moura Medeiros" userId="e94de949-796e-4361-ab0d-17710b0b63f3" providerId="ADAL" clId="{411B7672-8F57-4AFE-A6E2-B3AB257EF866}" dt="2023-03-24T14:12:25.608" v="284"/>
          <ac:spMkLst>
            <pc:docMk/>
            <pc:sldMk cId="270852129" sldId="499"/>
            <ac:spMk id="19" creationId="{9A78728F-78AA-4677-9287-1937A55FAF1B}"/>
          </ac:spMkLst>
        </pc:spChg>
        <pc:spChg chg="mod">
          <ac:chgData name="Carla de Moura Medeiros" userId="e94de949-796e-4361-ab0d-17710b0b63f3" providerId="ADAL" clId="{411B7672-8F57-4AFE-A6E2-B3AB257EF866}" dt="2023-03-24T14:12:25.608" v="284"/>
          <ac:spMkLst>
            <pc:docMk/>
            <pc:sldMk cId="270852129" sldId="499"/>
            <ac:spMk id="20" creationId="{51773606-D462-4CB2-B7D3-E09714324FFF}"/>
          </ac:spMkLst>
        </pc:spChg>
        <pc:spChg chg="mod">
          <ac:chgData name="Carla de Moura Medeiros" userId="e94de949-796e-4361-ab0d-17710b0b63f3" providerId="ADAL" clId="{411B7672-8F57-4AFE-A6E2-B3AB257EF866}" dt="2023-03-24T14:12:25.608" v="284"/>
          <ac:spMkLst>
            <pc:docMk/>
            <pc:sldMk cId="270852129" sldId="499"/>
            <ac:spMk id="21" creationId="{4457DF17-D050-4EA7-B4F4-FCE04A50882F}"/>
          </ac:spMkLst>
        </pc:spChg>
        <pc:spChg chg="mod">
          <ac:chgData name="Carla de Moura Medeiros" userId="e94de949-796e-4361-ab0d-17710b0b63f3" providerId="ADAL" clId="{411B7672-8F57-4AFE-A6E2-B3AB257EF866}" dt="2023-03-24T14:12:25.608" v="284"/>
          <ac:spMkLst>
            <pc:docMk/>
            <pc:sldMk cId="270852129" sldId="499"/>
            <ac:spMk id="22" creationId="{638CDF65-6F15-45B9-9C15-AA11A69C6BFF}"/>
          </ac:spMkLst>
        </pc:spChg>
        <pc:grpChg chg="add del mod">
          <ac:chgData name="Carla de Moura Medeiros" userId="e94de949-796e-4361-ab0d-17710b0b63f3" providerId="ADAL" clId="{411B7672-8F57-4AFE-A6E2-B3AB257EF866}" dt="2023-03-24T14:12:13.105" v="282"/>
          <ac:grpSpMkLst>
            <pc:docMk/>
            <pc:sldMk cId="270852129" sldId="499"/>
            <ac:grpSpMk id="3" creationId="{6B4C2380-A661-4A02-BC6D-8E70CD2E6A0D}"/>
          </ac:grpSpMkLst>
        </pc:grpChg>
        <pc:grpChg chg="mod">
          <ac:chgData name="Carla de Moura Medeiros" userId="e94de949-796e-4361-ab0d-17710b0b63f3" providerId="ADAL" clId="{411B7672-8F57-4AFE-A6E2-B3AB257EF866}" dt="2023-03-24T14:11:47.266" v="281"/>
          <ac:grpSpMkLst>
            <pc:docMk/>
            <pc:sldMk cId="270852129" sldId="499"/>
            <ac:grpSpMk id="6" creationId="{F76348F6-E25B-4183-8829-086F073BEF4D}"/>
          </ac:grpSpMkLst>
        </pc:grpChg>
        <pc:grpChg chg="mod">
          <ac:chgData name="Carla de Moura Medeiros" userId="e94de949-796e-4361-ab0d-17710b0b63f3" providerId="ADAL" clId="{411B7672-8F57-4AFE-A6E2-B3AB257EF866}" dt="2023-03-24T14:11:47.266" v="281"/>
          <ac:grpSpMkLst>
            <pc:docMk/>
            <pc:sldMk cId="270852129" sldId="499"/>
            <ac:grpSpMk id="7" creationId="{D54C3500-E55C-42AC-A515-8126D36914F6}"/>
          </ac:grpSpMkLst>
        </pc:grpChg>
        <pc:grpChg chg="add mod">
          <ac:chgData name="Carla de Moura Medeiros" userId="e94de949-796e-4361-ab0d-17710b0b63f3" providerId="ADAL" clId="{411B7672-8F57-4AFE-A6E2-B3AB257EF866}" dt="2023-03-24T14:12:25.608" v="284"/>
          <ac:grpSpMkLst>
            <pc:docMk/>
            <pc:sldMk cId="270852129" sldId="499"/>
            <ac:grpSpMk id="14" creationId="{34142D0B-F08D-4557-99E7-3F2A2D1A826E}"/>
          </ac:grpSpMkLst>
        </pc:grpChg>
        <pc:grpChg chg="mod">
          <ac:chgData name="Carla de Moura Medeiros" userId="e94de949-796e-4361-ab0d-17710b0b63f3" providerId="ADAL" clId="{411B7672-8F57-4AFE-A6E2-B3AB257EF866}" dt="2023-03-24T14:12:25.608" v="284"/>
          <ac:grpSpMkLst>
            <pc:docMk/>
            <pc:sldMk cId="270852129" sldId="499"/>
            <ac:grpSpMk id="17" creationId="{06C41190-91CC-41BC-8C45-FB1798291664}"/>
          </ac:grpSpMkLst>
        </pc:grpChg>
        <pc:grpChg chg="mod">
          <ac:chgData name="Carla de Moura Medeiros" userId="e94de949-796e-4361-ab0d-17710b0b63f3" providerId="ADAL" clId="{411B7672-8F57-4AFE-A6E2-B3AB257EF866}" dt="2023-03-24T14:12:25.608" v="284"/>
          <ac:grpSpMkLst>
            <pc:docMk/>
            <pc:sldMk cId="270852129" sldId="499"/>
            <ac:grpSpMk id="18" creationId="{E7A9B821-4482-4CA3-B2F9-0E6904882E80}"/>
          </ac:grpSpMkLst>
        </pc:grpChg>
        <pc:picChg chg="add mod">
          <ac:chgData name="Carla de Moura Medeiros" userId="e94de949-796e-4361-ab0d-17710b0b63f3" providerId="ADAL" clId="{411B7672-8F57-4AFE-A6E2-B3AB257EF866}" dt="2023-03-24T14:12:20.066" v="283"/>
          <ac:picMkLst>
            <pc:docMk/>
            <pc:sldMk cId="270852129" sldId="499"/>
            <ac:picMk id="13" creationId="{83F84BEA-53E2-45B7-80F9-262C6DBA8C59}"/>
          </ac:picMkLst>
        </pc:picChg>
      </pc:sldChg>
      <pc:sldChg chg="addSp modSp add">
        <pc:chgData name="Carla de Moura Medeiros" userId="e94de949-796e-4361-ab0d-17710b0b63f3" providerId="ADAL" clId="{411B7672-8F57-4AFE-A6E2-B3AB257EF866}" dt="2023-03-24T14:11:36.145" v="279"/>
        <pc:sldMkLst>
          <pc:docMk/>
          <pc:sldMk cId="25210690" sldId="500"/>
        </pc:sldMkLst>
        <pc:picChg chg="add mod">
          <ac:chgData name="Carla de Moura Medeiros" userId="e94de949-796e-4361-ab0d-17710b0b63f3" providerId="ADAL" clId="{411B7672-8F57-4AFE-A6E2-B3AB257EF866}" dt="2023-03-24T14:11:36.145" v="279"/>
          <ac:picMkLst>
            <pc:docMk/>
            <pc:sldMk cId="25210690" sldId="500"/>
            <ac:picMk id="2" creationId="{39D85B18-CEF6-4CE9-8FF4-CF160291A0D6}"/>
          </ac:picMkLst>
        </pc:picChg>
      </pc:sldChg>
      <pc:sldChg chg="addSp delSp modSp add mod">
        <pc:chgData name="Carla de Moura Medeiros" userId="e94de949-796e-4361-ab0d-17710b0b63f3" providerId="ADAL" clId="{411B7672-8F57-4AFE-A6E2-B3AB257EF866}" dt="2023-03-24T14:16:48.744" v="308" actId="20577"/>
        <pc:sldMkLst>
          <pc:docMk/>
          <pc:sldMk cId="1509998639" sldId="501"/>
        </pc:sldMkLst>
        <pc:spChg chg="add del mod">
          <ac:chgData name="Carla de Moura Medeiros" userId="e94de949-796e-4361-ab0d-17710b0b63f3" providerId="ADAL" clId="{411B7672-8F57-4AFE-A6E2-B3AB257EF866}" dt="2023-03-24T14:15:39.140" v="303"/>
          <ac:spMkLst>
            <pc:docMk/>
            <pc:sldMk cId="1509998639" sldId="501"/>
            <ac:spMk id="2" creationId="{58594CC5-525D-4405-8CAB-332733C55EFB}"/>
          </ac:spMkLst>
        </pc:spChg>
        <pc:spChg chg="add del mod">
          <ac:chgData name="Carla de Moura Medeiros" userId="e94de949-796e-4361-ab0d-17710b0b63f3" providerId="ADAL" clId="{411B7672-8F57-4AFE-A6E2-B3AB257EF866}" dt="2023-03-24T14:15:39.140" v="303"/>
          <ac:spMkLst>
            <pc:docMk/>
            <pc:sldMk cId="1509998639" sldId="501"/>
            <ac:spMk id="3" creationId="{71B38320-E356-4E8D-8498-4164B5BD2DE9}"/>
          </ac:spMkLst>
        </pc:spChg>
        <pc:spChg chg="add mod">
          <ac:chgData name="Carla de Moura Medeiros" userId="e94de949-796e-4361-ab0d-17710b0b63f3" providerId="ADAL" clId="{411B7672-8F57-4AFE-A6E2-B3AB257EF866}" dt="2023-03-24T14:15:46.809" v="304"/>
          <ac:spMkLst>
            <pc:docMk/>
            <pc:sldMk cId="1509998639" sldId="501"/>
            <ac:spMk id="4" creationId="{8691CFF2-303F-4E3D-A720-DEAEB8DCF15D}"/>
          </ac:spMkLst>
        </pc:spChg>
        <pc:spChg chg="add del mod">
          <ac:chgData name="Carla de Moura Medeiros" userId="e94de949-796e-4361-ab0d-17710b0b63f3" providerId="ADAL" clId="{411B7672-8F57-4AFE-A6E2-B3AB257EF866}" dt="2023-03-24T14:15:52.100" v="306"/>
          <ac:spMkLst>
            <pc:docMk/>
            <pc:sldMk cId="1509998639" sldId="501"/>
            <ac:spMk id="5" creationId="{199C7E92-6E1A-4BAA-9404-DFF091228BD1}"/>
          </ac:spMkLst>
        </pc:spChg>
        <pc:spChg chg="add mod">
          <ac:chgData name="Carla de Moura Medeiros" userId="e94de949-796e-4361-ab0d-17710b0b63f3" providerId="ADAL" clId="{411B7672-8F57-4AFE-A6E2-B3AB257EF866}" dt="2023-03-24T14:16:48.744" v="308" actId="20577"/>
          <ac:spMkLst>
            <pc:docMk/>
            <pc:sldMk cId="1509998639" sldId="501"/>
            <ac:spMk id="6" creationId="{3ABA907F-A9A7-40A0-BEA4-A325BE65BBB1}"/>
          </ac:spMkLst>
        </pc:spChg>
      </pc:sldChg>
      <pc:sldChg chg="addSp modSp add">
        <pc:chgData name="Carla de Moura Medeiros" userId="e94de949-796e-4361-ab0d-17710b0b63f3" providerId="ADAL" clId="{411B7672-8F57-4AFE-A6E2-B3AB257EF866}" dt="2023-03-24T14:13:37.190" v="297"/>
        <pc:sldMkLst>
          <pc:docMk/>
          <pc:sldMk cId="4086345949" sldId="502"/>
        </pc:sldMkLst>
        <pc:picChg chg="add mod">
          <ac:chgData name="Carla de Moura Medeiros" userId="e94de949-796e-4361-ab0d-17710b0b63f3" providerId="ADAL" clId="{411B7672-8F57-4AFE-A6E2-B3AB257EF866}" dt="2023-03-24T14:13:37.190" v="297"/>
          <ac:picMkLst>
            <pc:docMk/>
            <pc:sldMk cId="4086345949" sldId="502"/>
            <ac:picMk id="2" creationId="{2B8BD720-BABD-4527-B4F6-A3DAF23CB6DA}"/>
          </ac:picMkLst>
        </pc:picChg>
      </pc:sldChg>
      <pc:sldChg chg="addSp modSp add">
        <pc:chgData name="Carla de Moura Medeiros" userId="e94de949-796e-4361-ab0d-17710b0b63f3" providerId="ADAL" clId="{411B7672-8F57-4AFE-A6E2-B3AB257EF866}" dt="2023-03-24T14:13:24.134" v="295"/>
        <pc:sldMkLst>
          <pc:docMk/>
          <pc:sldMk cId="2537112312" sldId="503"/>
        </pc:sldMkLst>
        <pc:spChg chg="add mod">
          <ac:chgData name="Carla de Moura Medeiros" userId="e94de949-796e-4361-ab0d-17710b0b63f3" providerId="ADAL" clId="{411B7672-8F57-4AFE-A6E2-B3AB257EF866}" dt="2023-03-24T14:13:17.620" v="294"/>
          <ac:spMkLst>
            <pc:docMk/>
            <pc:sldMk cId="2537112312" sldId="503"/>
            <ac:spMk id="2" creationId="{367FFFAA-AC9B-4C51-87DF-51DAAF7B29BB}"/>
          </ac:spMkLst>
        </pc:spChg>
        <pc:picChg chg="add mod">
          <ac:chgData name="Carla de Moura Medeiros" userId="e94de949-796e-4361-ab0d-17710b0b63f3" providerId="ADAL" clId="{411B7672-8F57-4AFE-A6E2-B3AB257EF866}" dt="2023-03-24T14:13:24.134" v="295"/>
          <ac:picMkLst>
            <pc:docMk/>
            <pc:sldMk cId="2537112312" sldId="503"/>
            <ac:picMk id="3" creationId="{13770AE6-B9FF-4C1F-A0ED-EFCA96B19F14}"/>
          </ac:picMkLst>
        </pc:picChg>
      </pc:sldChg>
      <pc:sldChg chg="addSp modSp add">
        <pc:chgData name="Carla de Moura Medeiros" userId="e94de949-796e-4361-ab0d-17710b0b63f3" providerId="ADAL" clId="{411B7672-8F57-4AFE-A6E2-B3AB257EF866}" dt="2023-03-24T14:23:13.870" v="327"/>
        <pc:sldMkLst>
          <pc:docMk/>
          <pc:sldMk cId="3331674482" sldId="504"/>
        </pc:sldMkLst>
        <pc:spChg chg="add mod">
          <ac:chgData name="Carla de Moura Medeiros" userId="e94de949-796e-4361-ab0d-17710b0b63f3" providerId="ADAL" clId="{411B7672-8F57-4AFE-A6E2-B3AB257EF866}" dt="2023-03-24T14:23:13.870" v="327"/>
          <ac:spMkLst>
            <pc:docMk/>
            <pc:sldMk cId="3331674482" sldId="504"/>
            <ac:spMk id="2" creationId="{89929662-FEA2-44D2-A70F-9D298CCD9E1C}"/>
          </ac:spMkLst>
        </pc:spChg>
        <pc:spChg chg="add mod">
          <ac:chgData name="Carla de Moura Medeiros" userId="e94de949-796e-4361-ab0d-17710b0b63f3" providerId="ADAL" clId="{411B7672-8F57-4AFE-A6E2-B3AB257EF866}" dt="2023-03-24T14:23:13.870" v="327"/>
          <ac:spMkLst>
            <pc:docMk/>
            <pc:sldMk cId="3331674482" sldId="504"/>
            <ac:spMk id="3" creationId="{A66C299C-D364-4BED-811D-EA8A2AD893D7}"/>
          </ac:spMkLst>
        </pc:spChg>
      </pc:sldChg>
      <pc:sldChg chg="addSp delSp modSp add mod">
        <pc:chgData name="Carla de Moura Medeiros" userId="e94de949-796e-4361-ab0d-17710b0b63f3" providerId="ADAL" clId="{411B7672-8F57-4AFE-A6E2-B3AB257EF866}" dt="2023-03-24T14:22:36.966" v="321" actId="688"/>
        <pc:sldMkLst>
          <pc:docMk/>
          <pc:sldMk cId="2074501387" sldId="505"/>
        </pc:sldMkLst>
        <pc:spChg chg="add del">
          <ac:chgData name="Carla de Moura Medeiros" userId="e94de949-796e-4361-ab0d-17710b0b63f3" providerId="ADAL" clId="{411B7672-8F57-4AFE-A6E2-B3AB257EF866}" dt="2023-03-24T14:21:47.898" v="311" actId="22"/>
          <ac:spMkLst>
            <pc:docMk/>
            <pc:sldMk cId="2074501387" sldId="505"/>
            <ac:spMk id="3" creationId="{CA825A30-512C-41BF-96CF-DEA8BD7D0C24}"/>
          </ac:spMkLst>
        </pc:spChg>
        <pc:spChg chg="add mod">
          <ac:chgData name="Carla de Moura Medeiros" userId="e94de949-796e-4361-ab0d-17710b0b63f3" providerId="ADAL" clId="{411B7672-8F57-4AFE-A6E2-B3AB257EF866}" dt="2023-03-24T14:22:31.385" v="320" actId="20577"/>
          <ac:spMkLst>
            <pc:docMk/>
            <pc:sldMk cId="2074501387" sldId="505"/>
            <ac:spMk id="4" creationId="{DC9B7F4B-F95D-46D1-A0FF-7345C36D3CD5}"/>
          </ac:spMkLst>
        </pc:spChg>
        <pc:spChg chg="add mod">
          <ac:chgData name="Carla de Moura Medeiros" userId="e94de949-796e-4361-ab0d-17710b0b63f3" providerId="ADAL" clId="{411B7672-8F57-4AFE-A6E2-B3AB257EF866}" dt="2023-03-24T14:22:36.966" v="321" actId="688"/>
          <ac:spMkLst>
            <pc:docMk/>
            <pc:sldMk cId="2074501387" sldId="505"/>
            <ac:spMk id="5" creationId="{ADB5313E-D015-4CF6-B190-999B5DE038D0}"/>
          </ac:spMkLst>
        </pc:spChg>
      </pc:sldChg>
      <pc:sldChg chg="addSp delSp modSp add mod">
        <pc:chgData name="Carla de Moura Medeiros" userId="e94de949-796e-4361-ab0d-17710b0b63f3" providerId="ADAL" clId="{411B7672-8F57-4AFE-A6E2-B3AB257EF866}" dt="2023-03-24T16:37:43.865" v="337" actId="688"/>
        <pc:sldMkLst>
          <pc:docMk/>
          <pc:sldMk cId="87752668" sldId="506"/>
        </pc:sldMkLst>
        <pc:spChg chg="add del mod">
          <ac:chgData name="Carla de Moura Medeiros" userId="e94de949-796e-4361-ab0d-17710b0b63f3" providerId="ADAL" clId="{411B7672-8F57-4AFE-A6E2-B3AB257EF866}" dt="2023-03-24T16:37:20.382" v="332"/>
          <ac:spMkLst>
            <pc:docMk/>
            <pc:sldMk cId="87752668" sldId="506"/>
            <ac:spMk id="2" creationId="{BC3A50FB-C935-489E-9008-F6F1BC4CE5C9}"/>
          </ac:spMkLst>
        </pc:spChg>
        <pc:spChg chg="add del mod">
          <ac:chgData name="Carla de Moura Medeiros" userId="e94de949-796e-4361-ab0d-17710b0b63f3" providerId="ADAL" clId="{411B7672-8F57-4AFE-A6E2-B3AB257EF866}" dt="2023-03-24T16:37:20.382" v="332"/>
          <ac:spMkLst>
            <pc:docMk/>
            <pc:sldMk cId="87752668" sldId="506"/>
            <ac:spMk id="3" creationId="{6D0FA8A3-D56A-4424-9CA9-38AED4C25628}"/>
          </ac:spMkLst>
        </pc:spChg>
        <pc:spChg chg="add mod">
          <ac:chgData name="Carla de Moura Medeiros" userId="e94de949-796e-4361-ab0d-17710b0b63f3" providerId="ADAL" clId="{411B7672-8F57-4AFE-A6E2-B3AB257EF866}" dt="2023-03-24T16:37:40.170" v="336" actId="20577"/>
          <ac:spMkLst>
            <pc:docMk/>
            <pc:sldMk cId="87752668" sldId="506"/>
            <ac:spMk id="4" creationId="{28E66F81-E09B-4CCD-A310-451D3047A736}"/>
          </ac:spMkLst>
        </pc:spChg>
        <pc:spChg chg="add mod">
          <ac:chgData name="Carla de Moura Medeiros" userId="e94de949-796e-4361-ab0d-17710b0b63f3" providerId="ADAL" clId="{411B7672-8F57-4AFE-A6E2-B3AB257EF866}" dt="2023-03-24T16:37:43.865" v="337" actId="688"/>
          <ac:spMkLst>
            <pc:docMk/>
            <pc:sldMk cId="87752668" sldId="506"/>
            <ac:spMk id="5" creationId="{5412B219-0513-45BF-BC95-C9261B702757}"/>
          </ac:spMkLst>
        </pc:spChg>
      </pc:sldChg>
      <pc:sldChg chg="add del">
        <pc:chgData name="Carla de Moura Medeiros" userId="e94de949-796e-4361-ab0d-17710b0b63f3" providerId="ADAL" clId="{411B7672-8F57-4AFE-A6E2-B3AB257EF866}" dt="2023-03-24T14:22:48.847" v="323" actId="2696"/>
        <pc:sldMkLst>
          <pc:docMk/>
          <pc:sldMk cId="1451858426" sldId="506"/>
        </pc:sldMkLst>
      </pc:sldChg>
      <pc:sldChg chg="addSp modSp add">
        <pc:chgData name="Carla de Moura Medeiros" userId="e94de949-796e-4361-ab0d-17710b0b63f3" providerId="ADAL" clId="{411B7672-8F57-4AFE-A6E2-B3AB257EF866}" dt="2023-03-24T16:38:39.663" v="345"/>
        <pc:sldMkLst>
          <pc:docMk/>
          <pc:sldMk cId="1977724938" sldId="507"/>
        </pc:sldMkLst>
        <pc:spChg chg="add mod">
          <ac:chgData name="Carla de Moura Medeiros" userId="e94de949-796e-4361-ab0d-17710b0b63f3" providerId="ADAL" clId="{411B7672-8F57-4AFE-A6E2-B3AB257EF866}" dt="2023-03-24T16:38:39.663" v="345"/>
          <ac:spMkLst>
            <pc:docMk/>
            <pc:sldMk cId="1977724938" sldId="507"/>
            <ac:spMk id="2" creationId="{ADF85484-6455-4E01-B0CA-C1C5F4CE5323}"/>
          </ac:spMkLst>
        </pc:spChg>
      </pc:sldChg>
      <pc:sldChg chg="addSp modSp add">
        <pc:chgData name="Carla de Moura Medeiros" userId="e94de949-796e-4361-ab0d-17710b0b63f3" providerId="ADAL" clId="{411B7672-8F57-4AFE-A6E2-B3AB257EF866}" dt="2023-03-24T16:38:07.491" v="340"/>
        <pc:sldMkLst>
          <pc:docMk/>
          <pc:sldMk cId="1362793016" sldId="508"/>
        </pc:sldMkLst>
        <pc:spChg chg="add mod">
          <ac:chgData name="Carla de Moura Medeiros" userId="e94de949-796e-4361-ab0d-17710b0b63f3" providerId="ADAL" clId="{411B7672-8F57-4AFE-A6E2-B3AB257EF866}" dt="2023-03-24T16:38:01.087" v="339"/>
          <ac:spMkLst>
            <pc:docMk/>
            <pc:sldMk cId="1362793016" sldId="508"/>
            <ac:spMk id="2" creationId="{0108BC77-01C1-429A-9D38-A51579148C28}"/>
          </ac:spMkLst>
        </pc:spChg>
        <pc:spChg chg="add mod">
          <ac:chgData name="Carla de Moura Medeiros" userId="e94de949-796e-4361-ab0d-17710b0b63f3" providerId="ADAL" clId="{411B7672-8F57-4AFE-A6E2-B3AB257EF866}" dt="2023-03-24T16:38:01.087" v="339"/>
          <ac:spMkLst>
            <pc:docMk/>
            <pc:sldMk cId="1362793016" sldId="508"/>
            <ac:spMk id="3" creationId="{E03CAE1F-FDDD-417C-A803-360D5039DC33}"/>
          </ac:spMkLst>
        </pc:spChg>
        <pc:picChg chg="add mod">
          <ac:chgData name="Carla de Moura Medeiros" userId="e94de949-796e-4361-ab0d-17710b0b63f3" providerId="ADAL" clId="{411B7672-8F57-4AFE-A6E2-B3AB257EF866}" dt="2023-03-24T16:38:07.491" v="340"/>
          <ac:picMkLst>
            <pc:docMk/>
            <pc:sldMk cId="1362793016" sldId="508"/>
            <ac:picMk id="4" creationId="{83B780D0-76D7-46FF-92D0-32EFDD613401}"/>
          </ac:picMkLst>
        </pc:picChg>
      </pc:sldChg>
      <pc:sldChg chg="addSp modSp add">
        <pc:chgData name="Carla de Moura Medeiros" userId="e94de949-796e-4361-ab0d-17710b0b63f3" providerId="ADAL" clId="{411B7672-8F57-4AFE-A6E2-B3AB257EF866}" dt="2023-03-24T16:39:16.542" v="350"/>
        <pc:sldMkLst>
          <pc:docMk/>
          <pc:sldMk cId="3288605283" sldId="509"/>
        </pc:sldMkLst>
        <pc:spChg chg="add mod">
          <ac:chgData name="Carla de Moura Medeiros" userId="e94de949-796e-4361-ab0d-17710b0b63f3" providerId="ADAL" clId="{411B7672-8F57-4AFE-A6E2-B3AB257EF866}" dt="2023-03-24T16:39:09.153" v="349"/>
          <ac:spMkLst>
            <pc:docMk/>
            <pc:sldMk cId="3288605283" sldId="509"/>
            <ac:spMk id="2" creationId="{8F69E1A7-B94B-46FE-9781-1A3EB9623D72}"/>
          </ac:spMkLst>
        </pc:spChg>
        <pc:spChg chg="add mod">
          <ac:chgData name="Carla de Moura Medeiros" userId="e94de949-796e-4361-ab0d-17710b0b63f3" providerId="ADAL" clId="{411B7672-8F57-4AFE-A6E2-B3AB257EF866}" dt="2023-03-24T16:39:16.542" v="350"/>
          <ac:spMkLst>
            <pc:docMk/>
            <pc:sldMk cId="3288605283" sldId="509"/>
            <ac:spMk id="3" creationId="{38B6E702-7D96-4251-AF40-F6284BDE45A1}"/>
          </ac:spMkLst>
        </pc:spChg>
      </pc:sldChg>
      <pc:sldChg chg="addSp modSp add">
        <pc:chgData name="Carla de Moura Medeiros" userId="e94de949-796e-4361-ab0d-17710b0b63f3" providerId="ADAL" clId="{411B7672-8F57-4AFE-A6E2-B3AB257EF866}" dt="2023-03-24T16:39:53.375" v="355"/>
        <pc:sldMkLst>
          <pc:docMk/>
          <pc:sldMk cId="2111576093" sldId="510"/>
        </pc:sldMkLst>
        <pc:spChg chg="add mod">
          <ac:chgData name="Carla de Moura Medeiros" userId="e94de949-796e-4361-ab0d-17710b0b63f3" providerId="ADAL" clId="{411B7672-8F57-4AFE-A6E2-B3AB257EF866}" dt="2023-03-24T16:39:48.062" v="354"/>
          <ac:spMkLst>
            <pc:docMk/>
            <pc:sldMk cId="2111576093" sldId="510"/>
            <ac:spMk id="2" creationId="{49B6257E-6BC2-4E39-9E0A-D9EFA0C77B37}"/>
          </ac:spMkLst>
        </pc:spChg>
        <pc:spChg chg="add mod">
          <ac:chgData name="Carla de Moura Medeiros" userId="e94de949-796e-4361-ab0d-17710b0b63f3" providerId="ADAL" clId="{411B7672-8F57-4AFE-A6E2-B3AB257EF866}" dt="2023-03-24T16:39:53.375" v="355"/>
          <ac:spMkLst>
            <pc:docMk/>
            <pc:sldMk cId="2111576093" sldId="510"/>
            <ac:spMk id="3" creationId="{E8B002C6-5896-4AEA-A30D-7A8432687596}"/>
          </ac:spMkLst>
        </pc:spChg>
      </pc:sldChg>
      <pc:sldChg chg="addSp modSp add">
        <pc:chgData name="Carla de Moura Medeiros" userId="e94de949-796e-4361-ab0d-17710b0b63f3" providerId="ADAL" clId="{411B7672-8F57-4AFE-A6E2-B3AB257EF866}" dt="2023-03-24T16:38:53.870" v="347"/>
        <pc:sldMkLst>
          <pc:docMk/>
          <pc:sldMk cId="2734132854" sldId="511"/>
        </pc:sldMkLst>
        <pc:spChg chg="add mod">
          <ac:chgData name="Carla de Moura Medeiros" userId="e94de949-796e-4361-ab0d-17710b0b63f3" providerId="ADAL" clId="{411B7672-8F57-4AFE-A6E2-B3AB257EF866}" dt="2023-03-24T16:38:53.870" v="347"/>
          <ac:spMkLst>
            <pc:docMk/>
            <pc:sldMk cId="2734132854" sldId="511"/>
            <ac:spMk id="2" creationId="{47D9B9F7-8E5B-40DD-A580-6F302FE65FBA}"/>
          </ac:spMkLst>
        </pc:spChg>
      </pc:sldChg>
      <pc:sldChg chg="addSp modSp add">
        <pc:chgData name="Carla de Moura Medeiros" userId="e94de949-796e-4361-ab0d-17710b0b63f3" providerId="ADAL" clId="{411B7672-8F57-4AFE-A6E2-B3AB257EF866}" dt="2023-03-24T16:40:24.210" v="358"/>
        <pc:sldMkLst>
          <pc:docMk/>
          <pc:sldMk cId="53986691" sldId="512"/>
        </pc:sldMkLst>
        <pc:spChg chg="add mod">
          <ac:chgData name="Carla de Moura Medeiros" userId="e94de949-796e-4361-ab0d-17710b0b63f3" providerId="ADAL" clId="{411B7672-8F57-4AFE-A6E2-B3AB257EF866}" dt="2023-03-24T16:40:13.697" v="357"/>
          <ac:spMkLst>
            <pc:docMk/>
            <pc:sldMk cId="53986691" sldId="512"/>
            <ac:spMk id="2" creationId="{3CBF6D3F-F455-4B67-ADC8-6737DFBAF4A8}"/>
          </ac:spMkLst>
        </pc:spChg>
        <pc:graphicFrameChg chg="add mod">
          <ac:chgData name="Carla de Moura Medeiros" userId="e94de949-796e-4361-ab0d-17710b0b63f3" providerId="ADAL" clId="{411B7672-8F57-4AFE-A6E2-B3AB257EF866}" dt="2023-03-24T16:40:24.210" v="358"/>
          <ac:graphicFrameMkLst>
            <pc:docMk/>
            <pc:sldMk cId="53986691" sldId="512"/>
            <ac:graphicFrameMk id="3" creationId="{5E3CF1FE-04BE-472F-94AD-A2E89047A118}"/>
          </ac:graphicFrameMkLst>
        </pc:graphicFrameChg>
      </pc:sldChg>
      <pc:sldChg chg="addSp delSp modSp add mod">
        <pc:chgData name="Carla de Moura Medeiros" userId="e94de949-796e-4361-ab0d-17710b0b63f3" providerId="ADAL" clId="{411B7672-8F57-4AFE-A6E2-B3AB257EF866}" dt="2023-03-24T16:42:09.305" v="379"/>
        <pc:sldMkLst>
          <pc:docMk/>
          <pc:sldMk cId="3701463842" sldId="513"/>
        </pc:sldMkLst>
        <pc:spChg chg="add mod">
          <ac:chgData name="Carla de Moura Medeiros" userId="e94de949-796e-4361-ab0d-17710b0b63f3" providerId="ADAL" clId="{411B7672-8F57-4AFE-A6E2-B3AB257EF866}" dt="2023-03-24T16:41:05.238" v="364"/>
          <ac:spMkLst>
            <pc:docMk/>
            <pc:sldMk cId="3701463842" sldId="513"/>
            <ac:spMk id="2" creationId="{2C88020B-1D45-4367-A145-75E9A62699FE}"/>
          </ac:spMkLst>
        </pc:spChg>
        <pc:spChg chg="add mod">
          <ac:chgData name="Carla de Moura Medeiros" userId="e94de949-796e-4361-ab0d-17710b0b63f3" providerId="ADAL" clId="{411B7672-8F57-4AFE-A6E2-B3AB257EF866}" dt="2023-03-24T16:41:47.824" v="373"/>
          <ac:spMkLst>
            <pc:docMk/>
            <pc:sldMk cId="3701463842" sldId="513"/>
            <ac:spMk id="5" creationId="{921DE282-3355-49F3-8A33-59CF5F00AAB4}"/>
          </ac:spMkLst>
        </pc:spChg>
        <pc:spChg chg="add mod">
          <ac:chgData name="Carla de Moura Medeiros" userId="e94de949-796e-4361-ab0d-17710b0b63f3" providerId="ADAL" clId="{411B7672-8F57-4AFE-A6E2-B3AB257EF866}" dt="2023-03-24T16:41:47.824" v="373"/>
          <ac:spMkLst>
            <pc:docMk/>
            <pc:sldMk cId="3701463842" sldId="513"/>
            <ac:spMk id="6" creationId="{2A56BE97-1277-4B22-B79F-3E03A6F8DF34}"/>
          </ac:spMkLst>
        </pc:spChg>
        <pc:spChg chg="add mod">
          <ac:chgData name="Carla de Moura Medeiros" userId="e94de949-796e-4361-ab0d-17710b0b63f3" providerId="ADAL" clId="{411B7672-8F57-4AFE-A6E2-B3AB257EF866}" dt="2023-03-24T16:41:49.511" v="374"/>
          <ac:spMkLst>
            <pc:docMk/>
            <pc:sldMk cId="3701463842" sldId="513"/>
            <ac:spMk id="8" creationId="{F9303DA7-704C-4265-A503-CFD676589F87}"/>
          </ac:spMkLst>
        </pc:spChg>
        <pc:spChg chg="add mod">
          <ac:chgData name="Carla de Moura Medeiros" userId="e94de949-796e-4361-ab0d-17710b0b63f3" providerId="ADAL" clId="{411B7672-8F57-4AFE-A6E2-B3AB257EF866}" dt="2023-03-24T16:42:04.385" v="377" actId="20577"/>
          <ac:spMkLst>
            <pc:docMk/>
            <pc:sldMk cId="3701463842" sldId="513"/>
            <ac:spMk id="9" creationId="{F206FC4D-B48D-4A59-B532-4D7C21D30DF1}"/>
          </ac:spMkLst>
        </pc:spChg>
        <pc:grpChg chg="add mod">
          <ac:chgData name="Carla de Moura Medeiros" userId="e94de949-796e-4361-ab0d-17710b0b63f3" providerId="ADAL" clId="{411B7672-8F57-4AFE-A6E2-B3AB257EF866}" dt="2023-03-24T16:41:47.824" v="373"/>
          <ac:grpSpMkLst>
            <pc:docMk/>
            <pc:sldMk cId="3701463842" sldId="513"/>
            <ac:grpSpMk id="4" creationId="{F50C4AC6-CE83-4867-9E1F-D8C8E21D4417}"/>
          </ac:grpSpMkLst>
        </pc:grpChg>
        <pc:grpChg chg="add del mod">
          <ac:chgData name="Carla de Moura Medeiros" userId="e94de949-796e-4361-ab0d-17710b0b63f3" providerId="ADAL" clId="{411B7672-8F57-4AFE-A6E2-B3AB257EF866}" dt="2023-03-24T16:42:07.728" v="378" actId="478"/>
          <ac:grpSpMkLst>
            <pc:docMk/>
            <pc:sldMk cId="3701463842" sldId="513"/>
            <ac:grpSpMk id="7" creationId="{A0A4A358-B3ED-4FF3-A898-29AB03BD8ABC}"/>
          </ac:grpSpMkLst>
        </pc:grpChg>
        <pc:graphicFrameChg chg="add mod">
          <ac:chgData name="Carla de Moura Medeiros" userId="e94de949-796e-4361-ab0d-17710b0b63f3" providerId="ADAL" clId="{411B7672-8F57-4AFE-A6E2-B3AB257EF866}" dt="2023-03-24T16:41:19.659" v="365"/>
          <ac:graphicFrameMkLst>
            <pc:docMk/>
            <pc:sldMk cId="3701463842" sldId="513"/>
            <ac:graphicFrameMk id="3" creationId="{30F2A16A-3ED5-4EE6-9D97-85B2D6A6D336}"/>
          </ac:graphicFrameMkLst>
        </pc:graphicFrameChg>
        <pc:graphicFrameChg chg="add mod">
          <ac:chgData name="Carla de Moura Medeiros" userId="e94de949-796e-4361-ab0d-17710b0b63f3" providerId="ADAL" clId="{411B7672-8F57-4AFE-A6E2-B3AB257EF866}" dt="2023-03-24T16:42:09.305" v="379"/>
          <ac:graphicFrameMkLst>
            <pc:docMk/>
            <pc:sldMk cId="3701463842" sldId="513"/>
            <ac:graphicFrameMk id="10" creationId="{9604E7D9-3624-4044-A96A-0A9C0954E80B}"/>
          </ac:graphicFrameMkLst>
        </pc:graphicFrameChg>
      </pc:sldChg>
      <pc:sldChg chg="addSp modSp add">
        <pc:chgData name="Carla de Moura Medeiros" userId="e94de949-796e-4361-ab0d-17710b0b63f3" providerId="ADAL" clId="{411B7672-8F57-4AFE-A6E2-B3AB257EF866}" dt="2023-03-24T16:42:44.029" v="383"/>
        <pc:sldMkLst>
          <pc:docMk/>
          <pc:sldMk cId="2918532769" sldId="514"/>
        </pc:sldMkLst>
        <pc:spChg chg="add mod">
          <ac:chgData name="Carla de Moura Medeiros" userId="e94de949-796e-4361-ab0d-17710b0b63f3" providerId="ADAL" clId="{411B7672-8F57-4AFE-A6E2-B3AB257EF866}" dt="2023-03-24T16:42:28.013" v="381"/>
          <ac:spMkLst>
            <pc:docMk/>
            <pc:sldMk cId="2918532769" sldId="514"/>
            <ac:spMk id="2" creationId="{D7B259E9-F4CD-4827-89C2-B716A501A567}"/>
          </ac:spMkLst>
        </pc:spChg>
        <pc:spChg chg="add mod">
          <ac:chgData name="Carla de Moura Medeiros" userId="e94de949-796e-4361-ab0d-17710b0b63f3" providerId="ADAL" clId="{411B7672-8F57-4AFE-A6E2-B3AB257EF866}" dt="2023-03-24T16:42:44.029" v="383"/>
          <ac:spMkLst>
            <pc:docMk/>
            <pc:sldMk cId="2918532769" sldId="514"/>
            <ac:spMk id="4" creationId="{C990248F-CDE1-4536-960D-3776C0ABB901}"/>
          </ac:spMkLst>
        </pc:spChg>
        <pc:picChg chg="add mod">
          <ac:chgData name="Carla de Moura Medeiros" userId="e94de949-796e-4361-ab0d-17710b0b63f3" providerId="ADAL" clId="{411B7672-8F57-4AFE-A6E2-B3AB257EF866}" dt="2023-03-24T16:42:35.225" v="382"/>
          <ac:picMkLst>
            <pc:docMk/>
            <pc:sldMk cId="2918532769" sldId="514"/>
            <ac:picMk id="3" creationId="{4DBF9108-0BCE-4F63-8F50-262A9D987C1E}"/>
          </ac:picMkLst>
        </pc:picChg>
      </pc:sldChg>
      <pc:sldChg chg="addSp modSp add">
        <pc:chgData name="Carla de Moura Medeiros" userId="e94de949-796e-4361-ab0d-17710b0b63f3" providerId="ADAL" clId="{411B7672-8F57-4AFE-A6E2-B3AB257EF866}" dt="2023-03-24T16:48:45.868" v="385"/>
        <pc:sldMkLst>
          <pc:docMk/>
          <pc:sldMk cId="4232981726" sldId="515"/>
        </pc:sldMkLst>
        <pc:spChg chg="add mod">
          <ac:chgData name="Carla de Moura Medeiros" userId="e94de949-796e-4361-ab0d-17710b0b63f3" providerId="ADAL" clId="{411B7672-8F57-4AFE-A6E2-B3AB257EF866}" dt="2023-03-24T16:48:45.868" v="385"/>
          <ac:spMkLst>
            <pc:docMk/>
            <pc:sldMk cId="4232981726" sldId="515"/>
            <ac:spMk id="2" creationId="{B0A46BB4-C13E-41D3-ABC0-A7C2F86486ED}"/>
          </ac:spMkLst>
        </pc:spChg>
        <pc:spChg chg="add mod">
          <ac:chgData name="Carla de Moura Medeiros" userId="e94de949-796e-4361-ab0d-17710b0b63f3" providerId="ADAL" clId="{411B7672-8F57-4AFE-A6E2-B3AB257EF866}" dt="2023-03-24T16:48:45.868" v="385"/>
          <ac:spMkLst>
            <pc:docMk/>
            <pc:sldMk cId="4232981726" sldId="515"/>
            <ac:spMk id="3" creationId="{40FC72F9-1550-4727-B7C4-41DAA7C0B4D7}"/>
          </ac:spMkLst>
        </pc:spChg>
      </pc:sldChg>
      <pc:sldChg chg="addSp delSp modSp add">
        <pc:chgData name="Carla de Moura Medeiros" userId="e94de949-796e-4361-ab0d-17710b0b63f3" providerId="ADAL" clId="{411B7672-8F57-4AFE-A6E2-B3AB257EF866}" dt="2023-03-24T16:50:16.657" v="399"/>
        <pc:sldMkLst>
          <pc:docMk/>
          <pc:sldMk cId="1368018512" sldId="516"/>
        </pc:sldMkLst>
        <pc:spChg chg="add del mod">
          <ac:chgData name="Carla de Moura Medeiros" userId="e94de949-796e-4361-ab0d-17710b0b63f3" providerId="ADAL" clId="{411B7672-8F57-4AFE-A6E2-B3AB257EF866}" dt="2023-03-24T16:49:46.292" v="395"/>
          <ac:spMkLst>
            <pc:docMk/>
            <pc:sldMk cId="1368018512" sldId="516"/>
            <ac:spMk id="2" creationId="{CECA437A-1622-42EC-B82D-D19440E6C902}"/>
          </ac:spMkLst>
        </pc:spChg>
        <pc:spChg chg="add del mod">
          <ac:chgData name="Carla de Moura Medeiros" userId="e94de949-796e-4361-ab0d-17710b0b63f3" providerId="ADAL" clId="{411B7672-8F57-4AFE-A6E2-B3AB257EF866}" dt="2023-03-24T16:49:46.292" v="395"/>
          <ac:spMkLst>
            <pc:docMk/>
            <pc:sldMk cId="1368018512" sldId="516"/>
            <ac:spMk id="3" creationId="{D0277B45-7DCB-4953-BA2B-2583E94A8440}"/>
          </ac:spMkLst>
        </pc:spChg>
        <pc:spChg chg="add del mod">
          <ac:chgData name="Carla de Moura Medeiros" userId="e94de949-796e-4361-ab0d-17710b0b63f3" providerId="ADAL" clId="{411B7672-8F57-4AFE-A6E2-B3AB257EF866}" dt="2023-03-24T16:49:58.374" v="397"/>
          <ac:spMkLst>
            <pc:docMk/>
            <pc:sldMk cId="1368018512" sldId="516"/>
            <ac:spMk id="4" creationId="{77E6DAD5-E3F9-4E45-903F-468249E9638D}"/>
          </ac:spMkLst>
        </pc:spChg>
        <pc:spChg chg="add del mod">
          <ac:chgData name="Carla de Moura Medeiros" userId="e94de949-796e-4361-ab0d-17710b0b63f3" providerId="ADAL" clId="{411B7672-8F57-4AFE-A6E2-B3AB257EF866}" dt="2023-03-24T16:49:58.374" v="397"/>
          <ac:spMkLst>
            <pc:docMk/>
            <pc:sldMk cId="1368018512" sldId="516"/>
            <ac:spMk id="5" creationId="{FA32C6D3-80E7-4FE0-8002-3CDAF6C8A218}"/>
          </ac:spMkLst>
        </pc:spChg>
        <pc:spChg chg="add mod">
          <ac:chgData name="Carla de Moura Medeiros" userId="e94de949-796e-4361-ab0d-17710b0b63f3" providerId="ADAL" clId="{411B7672-8F57-4AFE-A6E2-B3AB257EF866}" dt="2023-03-24T16:50:09.067" v="398"/>
          <ac:spMkLst>
            <pc:docMk/>
            <pc:sldMk cId="1368018512" sldId="516"/>
            <ac:spMk id="6" creationId="{6F66D895-6337-467F-B998-D7D35DDDB20B}"/>
          </ac:spMkLst>
        </pc:spChg>
        <pc:spChg chg="add mod">
          <ac:chgData name="Carla de Moura Medeiros" userId="e94de949-796e-4361-ab0d-17710b0b63f3" providerId="ADAL" clId="{411B7672-8F57-4AFE-A6E2-B3AB257EF866}" dt="2023-03-24T16:50:09.067" v="398"/>
          <ac:spMkLst>
            <pc:docMk/>
            <pc:sldMk cId="1368018512" sldId="516"/>
            <ac:spMk id="7" creationId="{5448F62A-D1DC-46A5-9136-8BEB77CAD8EB}"/>
          </ac:spMkLst>
        </pc:spChg>
        <pc:graphicFrameChg chg="add mod">
          <ac:chgData name="Carla de Moura Medeiros" userId="e94de949-796e-4361-ab0d-17710b0b63f3" providerId="ADAL" clId="{411B7672-8F57-4AFE-A6E2-B3AB257EF866}" dt="2023-03-24T16:50:16.657" v="399"/>
          <ac:graphicFrameMkLst>
            <pc:docMk/>
            <pc:sldMk cId="1368018512" sldId="516"/>
            <ac:graphicFrameMk id="8" creationId="{9A119BA6-813C-4851-8B2B-A8A6070AF330}"/>
          </ac:graphicFrameMkLst>
        </pc:graphicFrameChg>
      </pc:sldChg>
      <pc:sldChg chg="addSp modSp add">
        <pc:chgData name="Carla de Moura Medeiros" userId="e94de949-796e-4361-ab0d-17710b0b63f3" providerId="ADAL" clId="{411B7672-8F57-4AFE-A6E2-B3AB257EF866}" dt="2023-03-24T16:49:16.971" v="388"/>
        <pc:sldMkLst>
          <pc:docMk/>
          <pc:sldMk cId="3431879546" sldId="517"/>
        </pc:sldMkLst>
        <pc:spChg chg="add mod">
          <ac:chgData name="Carla de Moura Medeiros" userId="e94de949-796e-4361-ab0d-17710b0b63f3" providerId="ADAL" clId="{411B7672-8F57-4AFE-A6E2-B3AB257EF866}" dt="2023-03-24T16:49:01.732" v="387"/>
          <ac:spMkLst>
            <pc:docMk/>
            <pc:sldMk cId="3431879546" sldId="517"/>
            <ac:spMk id="2" creationId="{5E4B1B4D-D3D9-4C34-9E31-AF946ED4B43C}"/>
          </ac:spMkLst>
        </pc:spChg>
        <pc:spChg chg="add mod">
          <ac:chgData name="Carla de Moura Medeiros" userId="e94de949-796e-4361-ab0d-17710b0b63f3" providerId="ADAL" clId="{411B7672-8F57-4AFE-A6E2-B3AB257EF866}" dt="2023-03-24T16:49:01.732" v="387"/>
          <ac:spMkLst>
            <pc:docMk/>
            <pc:sldMk cId="3431879546" sldId="517"/>
            <ac:spMk id="3" creationId="{9BF42A09-E967-4066-AE2C-B42DAFFFB4F4}"/>
          </ac:spMkLst>
        </pc:spChg>
        <pc:graphicFrameChg chg="add mod">
          <ac:chgData name="Carla de Moura Medeiros" userId="e94de949-796e-4361-ab0d-17710b0b63f3" providerId="ADAL" clId="{411B7672-8F57-4AFE-A6E2-B3AB257EF866}" dt="2023-03-24T16:49:16.971" v="388"/>
          <ac:graphicFrameMkLst>
            <pc:docMk/>
            <pc:sldMk cId="3431879546" sldId="517"/>
            <ac:graphicFrameMk id="4" creationId="{B608E159-3415-4AFA-B0D8-780EA5BA5428}"/>
          </ac:graphicFrameMkLst>
        </pc:graphicFrameChg>
      </pc:sldChg>
      <pc:sldChg chg="addSp modSp add modAnim">
        <pc:chgData name="Carla de Moura Medeiros" userId="e94de949-796e-4361-ab0d-17710b0b63f3" providerId="ADAL" clId="{411B7672-8F57-4AFE-A6E2-B3AB257EF866}" dt="2023-03-24T16:52:12.509" v="417"/>
        <pc:sldMkLst>
          <pc:docMk/>
          <pc:sldMk cId="4260868198" sldId="518"/>
        </pc:sldMkLst>
        <pc:spChg chg="add mod">
          <ac:chgData name="Carla de Moura Medeiros" userId="e94de949-796e-4361-ab0d-17710b0b63f3" providerId="ADAL" clId="{411B7672-8F57-4AFE-A6E2-B3AB257EF866}" dt="2023-03-24T16:52:12.509" v="417"/>
          <ac:spMkLst>
            <pc:docMk/>
            <pc:sldMk cId="4260868198" sldId="518"/>
            <ac:spMk id="2" creationId="{9B8C6C5A-6006-48E4-A06D-5F6A0BBB49EC}"/>
          </ac:spMkLst>
        </pc:spChg>
        <pc:spChg chg="add mod">
          <ac:chgData name="Carla de Moura Medeiros" userId="e94de949-796e-4361-ab0d-17710b0b63f3" providerId="ADAL" clId="{411B7672-8F57-4AFE-A6E2-B3AB257EF866}" dt="2023-03-24T16:52:12.509" v="417"/>
          <ac:spMkLst>
            <pc:docMk/>
            <pc:sldMk cId="4260868198" sldId="518"/>
            <ac:spMk id="4" creationId="{4FD8A5BB-D46D-4BF7-ADE6-A7A21803AACE}"/>
          </ac:spMkLst>
        </pc:spChg>
        <pc:picChg chg="add mod">
          <ac:chgData name="Carla de Moura Medeiros" userId="e94de949-796e-4361-ab0d-17710b0b63f3" providerId="ADAL" clId="{411B7672-8F57-4AFE-A6E2-B3AB257EF866}" dt="2023-03-24T16:52:12.509" v="417"/>
          <ac:picMkLst>
            <pc:docMk/>
            <pc:sldMk cId="4260868198" sldId="518"/>
            <ac:picMk id="3" creationId="{7014242C-794B-434E-B674-AA5D301A0955}"/>
          </ac:picMkLst>
        </pc:picChg>
      </pc:sldChg>
      <pc:sldChg chg="addSp modSp add modAnim">
        <pc:chgData name="Carla de Moura Medeiros" userId="e94de949-796e-4361-ab0d-17710b0b63f3" providerId="ADAL" clId="{411B7672-8F57-4AFE-A6E2-B3AB257EF866}" dt="2023-03-24T16:51:38.380" v="411"/>
        <pc:sldMkLst>
          <pc:docMk/>
          <pc:sldMk cId="731722212" sldId="519"/>
        </pc:sldMkLst>
        <pc:spChg chg="add mod">
          <ac:chgData name="Carla de Moura Medeiros" userId="e94de949-796e-4361-ab0d-17710b0b63f3" providerId="ADAL" clId="{411B7672-8F57-4AFE-A6E2-B3AB257EF866}" dt="2023-03-24T16:51:15.231" v="407"/>
          <ac:spMkLst>
            <pc:docMk/>
            <pc:sldMk cId="731722212" sldId="519"/>
            <ac:spMk id="3" creationId="{538A14B9-294F-4C87-997F-DD59DBC9627E}"/>
          </ac:spMkLst>
        </pc:spChg>
        <pc:spChg chg="add mod">
          <ac:chgData name="Carla de Moura Medeiros" userId="e94de949-796e-4361-ab0d-17710b0b63f3" providerId="ADAL" clId="{411B7672-8F57-4AFE-A6E2-B3AB257EF866}" dt="2023-03-24T16:51:32.160" v="410"/>
          <ac:spMkLst>
            <pc:docMk/>
            <pc:sldMk cId="731722212" sldId="519"/>
            <ac:spMk id="4" creationId="{756D936C-67F2-4512-88F5-2D5E47A5E5F6}"/>
          </ac:spMkLst>
        </pc:spChg>
        <pc:spChg chg="add mod">
          <ac:chgData name="Carla de Moura Medeiros" userId="e94de949-796e-4361-ab0d-17710b0b63f3" providerId="ADAL" clId="{411B7672-8F57-4AFE-A6E2-B3AB257EF866}" dt="2023-03-24T16:51:38.380" v="411"/>
          <ac:spMkLst>
            <pc:docMk/>
            <pc:sldMk cId="731722212" sldId="519"/>
            <ac:spMk id="5" creationId="{83F95438-9D3F-41A6-89DC-8005A17FE5E6}"/>
          </ac:spMkLst>
        </pc:spChg>
        <pc:picChg chg="add mod">
          <ac:chgData name="Carla de Moura Medeiros" userId="e94de949-796e-4361-ab0d-17710b0b63f3" providerId="ADAL" clId="{411B7672-8F57-4AFE-A6E2-B3AB257EF866}" dt="2023-03-24T16:51:09.275" v="406"/>
          <ac:picMkLst>
            <pc:docMk/>
            <pc:sldMk cId="731722212" sldId="519"/>
            <ac:picMk id="2" creationId="{1C6C9005-465F-41C4-A31F-FBD13B306B91}"/>
          </ac:picMkLst>
        </pc:picChg>
      </pc:sldChg>
      <pc:sldChg chg="addSp modSp add modAnim">
        <pc:chgData name="Carla de Moura Medeiros" userId="e94de949-796e-4361-ab0d-17710b0b63f3" providerId="ADAL" clId="{411B7672-8F57-4AFE-A6E2-B3AB257EF866}" dt="2023-03-24T16:50:52.573" v="404"/>
        <pc:sldMkLst>
          <pc:docMk/>
          <pc:sldMk cId="2720103243" sldId="520"/>
        </pc:sldMkLst>
        <pc:spChg chg="add mod">
          <ac:chgData name="Carla de Moura Medeiros" userId="e94de949-796e-4361-ab0d-17710b0b63f3" providerId="ADAL" clId="{411B7672-8F57-4AFE-A6E2-B3AB257EF866}" dt="2023-03-24T16:50:52.573" v="404"/>
          <ac:spMkLst>
            <pc:docMk/>
            <pc:sldMk cId="2720103243" sldId="520"/>
            <ac:spMk id="2" creationId="{4D36AFBF-AAC4-449E-946A-70FDABC5E086}"/>
          </ac:spMkLst>
        </pc:spChg>
        <pc:spChg chg="add mod">
          <ac:chgData name="Carla de Moura Medeiros" userId="e94de949-796e-4361-ab0d-17710b0b63f3" providerId="ADAL" clId="{411B7672-8F57-4AFE-A6E2-B3AB257EF866}" dt="2023-03-24T16:50:52.573" v="404"/>
          <ac:spMkLst>
            <pc:docMk/>
            <pc:sldMk cId="2720103243" sldId="520"/>
            <ac:spMk id="3" creationId="{3FE047F5-CA09-4F09-A5AE-2260D65040AA}"/>
          </ac:spMkLst>
        </pc:spChg>
        <pc:spChg chg="add mod">
          <ac:chgData name="Carla de Moura Medeiros" userId="e94de949-796e-4361-ab0d-17710b0b63f3" providerId="ADAL" clId="{411B7672-8F57-4AFE-A6E2-B3AB257EF866}" dt="2023-03-24T16:50:52.573" v="404"/>
          <ac:spMkLst>
            <pc:docMk/>
            <pc:sldMk cId="2720103243" sldId="520"/>
            <ac:spMk id="5" creationId="{B02E1FF6-00E0-49C5-874C-3573A515C3D7}"/>
          </ac:spMkLst>
        </pc:spChg>
        <pc:picChg chg="add mod">
          <ac:chgData name="Carla de Moura Medeiros" userId="e94de949-796e-4361-ab0d-17710b0b63f3" providerId="ADAL" clId="{411B7672-8F57-4AFE-A6E2-B3AB257EF866}" dt="2023-03-24T16:50:52.573" v="404"/>
          <ac:picMkLst>
            <pc:docMk/>
            <pc:sldMk cId="2720103243" sldId="520"/>
            <ac:picMk id="4" creationId="{C17AE7F9-DECD-4A2A-B8DA-40B3C8E6E005}"/>
          </ac:picMkLst>
        </pc:picChg>
      </pc:sldChg>
      <pc:sldChg chg="addSp modSp add">
        <pc:chgData name="Carla de Moura Medeiros" userId="e94de949-796e-4361-ab0d-17710b0b63f3" providerId="ADAL" clId="{411B7672-8F57-4AFE-A6E2-B3AB257EF866}" dt="2023-03-24T16:50:38.045" v="402"/>
        <pc:sldMkLst>
          <pc:docMk/>
          <pc:sldMk cId="4037154527" sldId="521"/>
        </pc:sldMkLst>
        <pc:spChg chg="add mod">
          <ac:chgData name="Carla de Moura Medeiros" userId="e94de949-796e-4361-ab0d-17710b0b63f3" providerId="ADAL" clId="{411B7672-8F57-4AFE-A6E2-B3AB257EF866}" dt="2023-03-24T16:50:30.394" v="401"/>
          <ac:spMkLst>
            <pc:docMk/>
            <pc:sldMk cId="4037154527" sldId="521"/>
            <ac:spMk id="2" creationId="{0372FB74-EDE2-47EA-BC2F-B61B4710B160}"/>
          </ac:spMkLst>
        </pc:spChg>
        <pc:spChg chg="add mod">
          <ac:chgData name="Carla de Moura Medeiros" userId="e94de949-796e-4361-ab0d-17710b0b63f3" providerId="ADAL" clId="{411B7672-8F57-4AFE-A6E2-B3AB257EF866}" dt="2023-03-24T16:50:30.394" v="401"/>
          <ac:spMkLst>
            <pc:docMk/>
            <pc:sldMk cId="4037154527" sldId="521"/>
            <ac:spMk id="3" creationId="{FC17C275-B01F-4E2C-8960-A6D43BC2CA46}"/>
          </ac:spMkLst>
        </pc:spChg>
        <pc:graphicFrameChg chg="add mod">
          <ac:chgData name="Carla de Moura Medeiros" userId="e94de949-796e-4361-ab0d-17710b0b63f3" providerId="ADAL" clId="{411B7672-8F57-4AFE-A6E2-B3AB257EF866}" dt="2023-03-24T16:50:38.045" v="402"/>
          <ac:graphicFrameMkLst>
            <pc:docMk/>
            <pc:sldMk cId="4037154527" sldId="521"/>
            <ac:graphicFrameMk id="4" creationId="{9742CC16-E61B-461B-94E5-81EA93CFE312}"/>
          </ac:graphicFrameMkLst>
        </pc:graphicFrameChg>
      </pc:sldChg>
      <pc:sldChg chg="addSp modSp add">
        <pc:chgData name="Carla de Moura Medeiros" userId="e94de949-796e-4361-ab0d-17710b0b63f3" providerId="ADAL" clId="{411B7672-8F57-4AFE-A6E2-B3AB257EF866}" dt="2023-03-24T16:53:58.831" v="431"/>
        <pc:sldMkLst>
          <pc:docMk/>
          <pc:sldMk cId="912761369" sldId="522"/>
        </pc:sldMkLst>
        <pc:picChg chg="add mod">
          <ac:chgData name="Carla de Moura Medeiros" userId="e94de949-796e-4361-ab0d-17710b0b63f3" providerId="ADAL" clId="{411B7672-8F57-4AFE-A6E2-B3AB257EF866}" dt="2023-03-24T16:53:58.831" v="431"/>
          <ac:picMkLst>
            <pc:docMk/>
            <pc:sldMk cId="912761369" sldId="522"/>
            <ac:picMk id="2" creationId="{9717C1F3-01FF-459E-AB79-AF9026C89888}"/>
          </ac:picMkLst>
        </pc:picChg>
      </pc:sldChg>
      <pc:sldChg chg="addSp modSp add">
        <pc:chgData name="Carla de Moura Medeiros" userId="e94de949-796e-4361-ab0d-17710b0b63f3" providerId="ADAL" clId="{411B7672-8F57-4AFE-A6E2-B3AB257EF866}" dt="2023-03-24T16:52:27.570" v="419"/>
        <pc:sldMkLst>
          <pc:docMk/>
          <pc:sldMk cId="2001569638" sldId="523"/>
        </pc:sldMkLst>
        <pc:spChg chg="add mod">
          <ac:chgData name="Carla de Moura Medeiros" userId="e94de949-796e-4361-ab0d-17710b0b63f3" providerId="ADAL" clId="{411B7672-8F57-4AFE-A6E2-B3AB257EF866}" dt="2023-03-24T16:52:27.570" v="419"/>
          <ac:spMkLst>
            <pc:docMk/>
            <pc:sldMk cId="2001569638" sldId="523"/>
            <ac:spMk id="2" creationId="{8FE3BB02-73CE-4420-810B-AD1B5231D9E5}"/>
          </ac:spMkLst>
        </pc:spChg>
        <pc:spChg chg="add mod">
          <ac:chgData name="Carla de Moura Medeiros" userId="e94de949-796e-4361-ab0d-17710b0b63f3" providerId="ADAL" clId="{411B7672-8F57-4AFE-A6E2-B3AB257EF866}" dt="2023-03-24T16:52:27.570" v="419"/>
          <ac:spMkLst>
            <pc:docMk/>
            <pc:sldMk cId="2001569638" sldId="523"/>
            <ac:spMk id="3" creationId="{7D8A0A45-CCF2-42AF-86E4-2BAD7E17F039}"/>
          </ac:spMkLst>
        </pc:spChg>
      </pc:sldChg>
      <pc:sldChg chg="addSp modSp add mod">
        <pc:chgData name="Carla de Moura Medeiros" userId="e94de949-796e-4361-ab0d-17710b0b63f3" providerId="ADAL" clId="{411B7672-8F57-4AFE-A6E2-B3AB257EF866}" dt="2023-03-24T16:53:27.299" v="426" actId="27636"/>
        <pc:sldMkLst>
          <pc:docMk/>
          <pc:sldMk cId="898426135" sldId="524"/>
        </pc:sldMkLst>
        <pc:spChg chg="add mod">
          <ac:chgData name="Carla de Moura Medeiros" userId="e94de949-796e-4361-ab0d-17710b0b63f3" providerId="ADAL" clId="{411B7672-8F57-4AFE-A6E2-B3AB257EF866}" dt="2023-03-24T16:53:27.299" v="426" actId="27636"/>
          <ac:spMkLst>
            <pc:docMk/>
            <pc:sldMk cId="898426135" sldId="524"/>
            <ac:spMk id="2" creationId="{6577E33A-E93A-49E3-A586-7D04EBE28176}"/>
          </ac:spMkLst>
        </pc:spChg>
        <pc:picChg chg="add mod">
          <ac:chgData name="Carla de Moura Medeiros" userId="e94de949-796e-4361-ab0d-17710b0b63f3" providerId="ADAL" clId="{411B7672-8F57-4AFE-A6E2-B3AB257EF866}" dt="2023-03-24T16:53:16.246" v="424" actId="27636"/>
          <ac:picMkLst>
            <pc:docMk/>
            <pc:sldMk cId="898426135" sldId="524"/>
            <ac:picMk id="3" creationId="{DD76DBE6-EFCF-4B98-BA75-CF67BC47D0DD}"/>
          </ac:picMkLst>
        </pc:picChg>
      </pc:sldChg>
      <pc:sldChg chg="addSp modSp add">
        <pc:chgData name="Carla de Moura Medeiros" userId="e94de949-796e-4361-ab0d-17710b0b63f3" providerId="ADAL" clId="{411B7672-8F57-4AFE-A6E2-B3AB257EF866}" dt="2023-03-24T16:52:56.803" v="421"/>
        <pc:sldMkLst>
          <pc:docMk/>
          <pc:sldMk cId="2261296055" sldId="525"/>
        </pc:sldMkLst>
        <pc:spChg chg="add mod">
          <ac:chgData name="Carla de Moura Medeiros" userId="e94de949-796e-4361-ab0d-17710b0b63f3" providerId="ADAL" clId="{411B7672-8F57-4AFE-A6E2-B3AB257EF866}" dt="2023-03-24T16:52:56.803" v="421"/>
          <ac:spMkLst>
            <pc:docMk/>
            <pc:sldMk cId="2261296055" sldId="525"/>
            <ac:spMk id="2" creationId="{B7E17C7A-88FC-4372-A561-DED078E76938}"/>
          </ac:spMkLst>
        </pc:spChg>
        <pc:graphicFrameChg chg="add mod">
          <ac:chgData name="Carla de Moura Medeiros" userId="e94de949-796e-4361-ab0d-17710b0b63f3" providerId="ADAL" clId="{411B7672-8F57-4AFE-A6E2-B3AB257EF866}" dt="2023-03-24T16:52:56.803" v="421"/>
          <ac:graphicFrameMkLst>
            <pc:docMk/>
            <pc:sldMk cId="2261296055" sldId="525"/>
            <ac:graphicFrameMk id="3" creationId="{6758FEB3-F464-4BF8-B540-86AA1C4042F8}"/>
          </ac:graphicFrameMkLst>
        </pc:graphicFrameChg>
      </pc:sldChg>
      <pc:sldChg chg="addSp modSp add">
        <pc:chgData name="Carla de Moura Medeiros" userId="e94de949-796e-4361-ab0d-17710b0b63f3" providerId="ADAL" clId="{411B7672-8F57-4AFE-A6E2-B3AB257EF866}" dt="2023-03-24T16:54:43.777" v="441"/>
        <pc:sldMkLst>
          <pc:docMk/>
          <pc:sldMk cId="631105199" sldId="526"/>
        </pc:sldMkLst>
        <pc:spChg chg="add mod">
          <ac:chgData name="Carla de Moura Medeiros" userId="e94de949-796e-4361-ab0d-17710b0b63f3" providerId="ADAL" clId="{411B7672-8F57-4AFE-A6E2-B3AB257EF866}" dt="2023-03-24T16:54:43.777" v="441"/>
          <ac:spMkLst>
            <pc:docMk/>
            <pc:sldMk cId="631105199" sldId="526"/>
            <ac:spMk id="2" creationId="{F8FBC50F-F71C-499C-AF6B-7CBA16E9C8D5}"/>
          </ac:spMkLst>
        </pc:spChg>
        <pc:spChg chg="add mod">
          <ac:chgData name="Carla de Moura Medeiros" userId="e94de949-796e-4361-ab0d-17710b0b63f3" providerId="ADAL" clId="{411B7672-8F57-4AFE-A6E2-B3AB257EF866}" dt="2023-03-24T16:54:43.777" v="441"/>
          <ac:spMkLst>
            <pc:docMk/>
            <pc:sldMk cId="631105199" sldId="526"/>
            <ac:spMk id="3" creationId="{1951D552-A1DB-4134-A68A-52ABC72615CC}"/>
          </ac:spMkLst>
        </pc:spChg>
      </pc:sldChg>
      <pc:sldChg chg="addSp modSp add">
        <pc:chgData name="Carla de Moura Medeiros" userId="e94de949-796e-4361-ab0d-17710b0b63f3" providerId="ADAL" clId="{411B7672-8F57-4AFE-A6E2-B3AB257EF866}" dt="2023-03-24T16:54:09.632" v="433"/>
        <pc:sldMkLst>
          <pc:docMk/>
          <pc:sldMk cId="2811740238" sldId="527"/>
        </pc:sldMkLst>
        <pc:picChg chg="add mod">
          <ac:chgData name="Carla de Moura Medeiros" userId="e94de949-796e-4361-ab0d-17710b0b63f3" providerId="ADAL" clId="{411B7672-8F57-4AFE-A6E2-B3AB257EF866}" dt="2023-03-24T16:54:09.632" v="433"/>
          <ac:picMkLst>
            <pc:docMk/>
            <pc:sldMk cId="2811740238" sldId="527"/>
            <ac:picMk id="2" creationId="{998C3C9F-1B51-48C5-BE0E-092A024AE857}"/>
          </ac:picMkLst>
        </pc:picChg>
      </pc:sldChg>
      <pc:sldChg chg="addSp modSp add">
        <pc:chgData name="Carla de Moura Medeiros" userId="e94de949-796e-4361-ab0d-17710b0b63f3" providerId="ADAL" clId="{411B7672-8F57-4AFE-A6E2-B3AB257EF866}" dt="2023-03-24T16:54:20.818" v="435"/>
        <pc:sldMkLst>
          <pc:docMk/>
          <pc:sldMk cId="99457824" sldId="528"/>
        </pc:sldMkLst>
        <pc:spChg chg="mod">
          <ac:chgData name="Carla de Moura Medeiros" userId="e94de949-796e-4361-ab0d-17710b0b63f3" providerId="ADAL" clId="{411B7672-8F57-4AFE-A6E2-B3AB257EF866}" dt="2023-03-24T16:54:20.818" v="435"/>
          <ac:spMkLst>
            <pc:docMk/>
            <pc:sldMk cId="99457824" sldId="528"/>
            <ac:spMk id="4" creationId="{3D188444-5A08-4B85-8EDD-E67F0573FDAE}"/>
          </ac:spMkLst>
        </pc:spChg>
        <pc:spChg chg="mod">
          <ac:chgData name="Carla de Moura Medeiros" userId="e94de949-796e-4361-ab0d-17710b0b63f3" providerId="ADAL" clId="{411B7672-8F57-4AFE-A6E2-B3AB257EF866}" dt="2023-03-24T16:54:20.818" v="435"/>
          <ac:spMkLst>
            <pc:docMk/>
            <pc:sldMk cId="99457824" sldId="528"/>
            <ac:spMk id="5" creationId="{09BAD587-EF74-472F-A3B1-5B5844C12A6C}"/>
          </ac:spMkLst>
        </pc:spChg>
        <pc:spChg chg="mod">
          <ac:chgData name="Carla de Moura Medeiros" userId="e94de949-796e-4361-ab0d-17710b0b63f3" providerId="ADAL" clId="{411B7672-8F57-4AFE-A6E2-B3AB257EF866}" dt="2023-03-24T16:54:20.818" v="435"/>
          <ac:spMkLst>
            <pc:docMk/>
            <pc:sldMk cId="99457824" sldId="528"/>
            <ac:spMk id="7" creationId="{F178A0E8-03BD-4FB0-AFF9-0CF41B4317C5}"/>
          </ac:spMkLst>
        </pc:spChg>
        <pc:spChg chg="mod">
          <ac:chgData name="Carla de Moura Medeiros" userId="e94de949-796e-4361-ab0d-17710b0b63f3" providerId="ADAL" clId="{411B7672-8F57-4AFE-A6E2-B3AB257EF866}" dt="2023-03-24T16:54:20.818" v="435"/>
          <ac:spMkLst>
            <pc:docMk/>
            <pc:sldMk cId="99457824" sldId="528"/>
            <ac:spMk id="8" creationId="{98D7D61D-CFAA-468B-9D64-DEF9A5983E8C}"/>
          </ac:spMkLst>
        </pc:spChg>
        <pc:spChg chg="add mod">
          <ac:chgData name="Carla de Moura Medeiros" userId="e94de949-796e-4361-ab0d-17710b0b63f3" providerId="ADAL" clId="{411B7672-8F57-4AFE-A6E2-B3AB257EF866}" dt="2023-03-24T16:54:20.818" v="435"/>
          <ac:spMkLst>
            <pc:docMk/>
            <pc:sldMk cId="99457824" sldId="528"/>
            <ac:spMk id="9" creationId="{06B7BCA7-23A8-402F-BD7F-6E8CD2D0FA77}"/>
          </ac:spMkLst>
        </pc:spChg>
        <pc:spChg chg="add mod">
          <ac:chgData name="Carla de Moura Medeiros" userId="e94de949-796e-4361-ab0d-17710b0b63f3" providerId="ADAL" clId="{411B7672-8F57-4AFE-A6E2-B3AB257EF866}" dt="2023-03-24T16:54:20.818" v="435"/>
          <ac:spMkLst>
            <pc:docMk/>
            <pc:sldMk cId="99457824" sldId="528"/>
            <ac:spMk id="10" creationId="{989586AA-E92B-48C4-A3C8-15246338EABF}"/>
          </ac:spMkLst>
        </pc:spChg>
        <pc:grpChg chg="add mod">
          <ac:chgData name="Carla de Moura Medeiros" userId="e94de949-796e-4361-ab0d-17710b0b63f3" providerId="ADAL" clId="{411B7672-8F57-4AFE-A6E2-B3AB257EF866}" dt="2023-03-24T16:54:20.818" v="435"/>
          <ac:grpSpMkLst>
            <pc:docMk/>
            <pc:sldMk cId="99457824" sldId="528"/>
            <ac:grpSpMk id="3" creationId="{6E1B38F2-65AE-4A3C-87BC-5C3033554208}"/>
          </ac:grpSpMkLst>
        </pc:grpChg>
        <pc:grpChg chg="mod">
          <ac:chgData name="Carla de Moura Medeiros" userId="e94de949-796e-4361-ab0d-17710b0b63f3" providerId="ADAL" clId="{411B7672-8F57-4AFE-A6E2-B3AB257EF866}" dt="2023-03-24T16:54:20.818" v="435"/>
          <ac:grpSpMkLst>
            <pc:docMk/>
            <pc:sldMk cId="99457824" sldId="528"/>
            <ac:grpSpMk id="6" creationId="{868F1363-7AF3-459F-8C02-D6E5217CCAC8}"/>
          </ac:grpSpMkLst>
        </pc:grpChg>
        <pc:graphicFrameChg chg="add mod">
          <ac:chgData name="Carla de Moura Medeiros" userId="e94de949-796e-4361-ab0d-17710b0b63f3" providerId="ADAL" clId="{411B7672-8F57-4AFE-A6E2-B3AB257EF866}" dt="2023-03-24T16:54:20.818" v="435"/>
          <ac:graphicFrameMkLst>
            <pc:docMk/>
            <pc:sldMk cId="99457824" sldId="528"/>
            <ac:graphicFrameMk id="2" creationId="{D33C76AA-0FA0-415E-9AE9-822C679E15AA}"/>
          </ac:graphicFrameMkLst>
        </pc:graphicFrameChg>
      </pc:sldChg>
      <pc:sldChg chg="addSp modSp add">
        <pc:chgData name="Carla de Moura Medeiros" userId="e94de949-796e-4361-ab0d-17710b0b63f3" providerId="ADAL" clId="{411B7672-8F57-4AFE-A6E2-B3AB257EF866}" dt="2023-03-24T16:56:02.710" v="454"/>
        <pc:sldMkLst>
          <pc:docMk/>
          <pc:sldMk cId="3714393715" sldId="529"/>
        </pc:sldMkLst>
        <pc:spChg chg="add mod">
          <ac:chgData name="Carla de Moura Medeiros" userId="e94de949-796e-4361-ab0d-17710b0b63f3" providerId="ADAL" clId="{411B7672-8F57-4AFE-A6E2-B3AB257EF866}" dt="2023-03-24T16:56:02.710" v="454"/>
          <ac:spMkLst>
            <pc:docMk/>
            <pc:sldMk cId="3714393715" sldId="529"/>
            <ac:spMk id="2" creationId="{FBCB8A5E-98AB-4BDA-9C29-3B02E1FCDF5B}"/>
          </ac:spMkLst>
        </pc:spChg>
        <pc:spChg chg="add mod">
          <ac:chgData name="Carla de Moura Medeiros" userId="e94de949-796e-4361-ab0d-17710b0b63f3" providerId="ADAL" clId="{411B7672-8F57-4AFE-A6E2-B3AB257EF866}" dt="2023-03-24T16:56:02.710" v="454"/>
          <ac:spMkLst>
            <pc:docMk/>
            <pc:sldMk cId="3714393715" sldId="529"/>
            <ac:spMk id="3" creationId="{8A39CF9B-9742-405D-9FDE-E216067DBF4F}"/>
          </ac:spMkLst>
        </pc:spChg>
        <pc:spChg chg="add mod">
          <ac:chgData name="Carla de Moura Medeiros" userId="e94de949-796e-4361-ab0d-17710b0b63f3" providerId="ADAL" clId="{411B7672-8F57-4AFE-A6E2-B3AB257EF866}" dt="2023-03-24T16:56:02.710" v="454"/>
          <ac:spMkLst>
            <pc:docMk/>
            <pc:sldMk cId="3714393715" sldId="529"/>
            <ac:spMk id="4" creationId="{0D470F48-1D1B-4F21-836C-E4AE1203A2E9}"/>
          </ac:spMkLst>
        </pc:spChg>
        <pc:spChg chg="add mod">
          <ac:chgData name="Carla de Moura Medeiros" userId="e94de949-796e-4361-ab0d-17710b0b63f3" providerId="ADAL" clId="{411B7672-8F57-4AFE-A6E2-B3AB257EF866}" dt="2023-03-24T16:56:02.710" v="454"/>
          <ac:spMkLst>
            <pc:docMk/>
            <pc:sldMk cId="3714393715" sldId="529"/>
            <ac:spMk id="5" creationId="{1692FBDC-1C33-496B-8823-75ECB9ADCD58}"/>
          </ac:spMkLst>
        </pc:spChg>
        <pc:spChg chg="add mod">
          <ac:chgData name="Carla de Moura Medeiros" userId="e94de949-796e-4361-ab0d-17710b0b63f3" providerId="ADAL" clId="{411B7672-8F57-4AFE-A6E2-B3AB257EF866}" dt="2023-03-24T16:56:02.710" v="454"/>
          <ac:spMkLst>
            <pc:docMk/>
            <pc:sldMk cId="3714393715" sldId="529"/>
            <ac:spMk id="6" creationId="{D0555D8D-2884-4975-BDFD-DAEBCA5D13AF}"/>
          </ac:spMkLst>
        </pc:spChg>
        <pc:spChg chg="add mod">
          <ac:chgData name="Carla de Moura Medeiros" userId="e94de949-796e-4361-ab0d-17710b0b63f3" providerId="ADAL" clId="{411B7672-8F57-4AFE-A6E2-B3AB257EF866}" dt="2023-03-24T16:56:02.710" v="454"/>
          <ac:spMkLst>
            <pc:docMk/>
            <pc:sldMk cId="3714393715" sldId="529"/>
            <ac:spMk id="7" creationId="{5CE5EFF9-2D4A-46C0-A03F-0DBB39DAB574}"/>
          </ac:spMkLst>
        </pc:spChg>
        <pc:spChg chg="add mod">
          <ac:chgData name="Carla de Moura Medeiros" userId="e94de949-796e-4361-ab0d-17710b0b63f3" providerId="ADAL" clId="{411B7672-8F57-4AFE-A6E2-B3AB257EF866}" dt="2023-03-24T16:56:02.710" v="454"/>
          <ac:spMkLst>
            <pc:docMk/>
            <pc:sldMk cId="3714393715" sldId="529"/>
            <ac:spMk id="8" creationId="{BCD6E538-5ECA-44F9-90FC-2622667E2607}"/>
          </ac:spMkLst>
        </pc:spChg>
        <pc:spChg chg="add mod">
          <ac:chgData name="Carla de Moura Medeiros" userId="e94de949-796e-4361-ab0d-17710b0b63f3" providerId="ADAL" clId="{411B7672-8F57-4AFE-A6E2-B3AB257EF866}" dt="2023-03-24T16:56:02.710" v="454"/>
          <ac:spMkLst>
            <pc:docMk/>
            <pc:sldMk cId="3714393715" sldId="529"/>
            <ac:spMk id="9" creationId="{523A16E1-1F5B-4855-A21F-F926190F23E8}"/>
          </ac:spMkLst>
        </pc:spChg>
        <pc:spChg chg="add mod">
          <ac:chgData name="Carla de Moura Medeiros" userId="e94de949-796e-4361-ab0d-17710b0b63f3" providerId="ADAL" clId="{411B7672-8F57-4AFE-A6E2-B3AB257EF866}" dt="2023-03-24T16:56:02.710" v="454"/>
          <ac:spMkLst>
            <pc:docMk/>
            <pc:sldMk cId="3714393715" sldId="529"/>
            <ac:spMk id="10" creationId="{3A02DE70-8BB4-40F0-B328-AA47FCAFBA7D}"/>
          </ac:spMkLst>
        </pc:spChg>
      </pc:sldChg>
      <pc:sldChg chg="addSp modSp add">
        <pc:chgData name="Carla de Moura Medeiros" userId="e94de949-796e-4361-ab0d-17710b0b63f3" providerId="ADAL" clId="{411B7672-8F57-4AFE-A6E2-B3AB257EF866}" dt="2023-03-24T16:55:35.410" v="447"/>
        <pc:sldMkLst>
          <pc:docMk/>
          <pc:sldMk cId="196716488" sldId="530"/>
        </pc:sldMkLst>
        <pc:spChg chg="add mod">
          <ac:chgData name="Carla de Moura Medeiros" userId="e94de949-796e-4361-ab0d-17710b0b63f3" providerId="ADAL" clId="{411B7672-8F57-4AFE-A6E2-B3AB257EF866}" dt="2023-03-24T16:55:35.410" v="447"/>
          <ac:spMkLst>
            <pc:docMk/>
            <pc:sldMk cId="196716488" sldId="530"/>
            <ac:spMk id="2" creationId="{E618A443-B77C-4128-8C53-577D18057810}"/>
          </ac:spMkLst>
        </pc:spChg>
        <pc:spChg chg="add mod">
          <ac:chgData name="Carla de Moura Medeiros" userId="e94de949-796e-4361-ab0d-17710b0b63f3" providerId="ADAL" clId="{411B7672-8F57-4AFE-A6E2-B3AB257EF866}" dt="2023-03-24T16:55:35.410" v="447"/>
          <ac:spMkLst>
            <pc:docMk/>
            <pc:sldMk cId="196716488" sldId="530"/>
            <ac:spMk id="3" creationId="{292311E3-3155-43EE-AAF7-5EC32FE10D63}"/>
          </ac:spMkLst>
        </pc:spChg>
      </pc:sldChg>
      <pc:sldChg chg="addSp modSp add">
        <pc:chgData name="Carla de Moura Medeiros" userId="e94de949-796e-4361-ab0d-17710b0b63f3" providerId="ADAL" clId="{411B7672-8F57-4AFE-A6E2-B3AB257EF866}" dt="2023-03-24T16:55:10.227" v="445"/>
        <pc:sldMkLst>
          <pc:docMk/>
          <pc:sldMk cId="3078333310" sldId="531"/>
        </pc:sldMkLst>
        <pc:spChg chg="add mod">
          <ac:chgData name="Carla de Moura Medeiros" userId="e94de949-796e-4361-ab0d-17710b0b63f3" providerId="ADAL" clId="{411B7672-8F57-4AFE-A6E2-B3AB257EF866}" dt="2023-03-24T16:55:10.227" v="445"/>
          <ac:spMkLst>
            <pc:docMk/>
            <pc:sldMk cId="3078333310" sldId="531"/>
            <ac:spMk id="2" creationId="{95F0EECC-63B3-402C-9612-25D78F106064}"/>
          </ac:spMkLst>
        </pc:spChg>
        <pc:spChg chg="add mod">
          <ac:chgData name="Carla de Moura Medeiros" userId="e94de949-796e-4361-ab0d-17710b0b63f3" providerId="ADAL" clId="{411B7672-8F57-4AFE-A6E2-B3AB257EF866}" dt="2023-03-24T16:55:10.227" v="445"/>
          <ac:spMkLst>
            <pc:docMk/>
            <pc:sldMk cId="3078333310" sldId="531"/>
            <ac:spMk id="3" creationId="{AA2F3BF1-E80D-461D-AA6F-C606835F0A50}"/>
          </ac:spMkLst>
        </pc:spChg>
        <pc:spChg chg="add mod">
          <ac:chgData name="Carla de Moura Medeiros" userId="e94de949-796e-4361-ab0d-17710b0b63f3" providerId="ADAL" clId="{411B7672-8F57-4AFE-A6E2-B3AB257EF866}" dt="2023-03-24T16:55:10.227" v="445"/>
          <ac:spMkLst>
            <pc:docMk/>
            <pc:sldMk cId="3078333310" sldId="531"/>
            <ac:spMk id="4" creationId="{21507044-D526-4553-AB28-CEF3D3283296}"/>
          </ac:spMkLst>
        </pc:spChg>
      </pc:sldChg>
      <pc:sldChg chg="addSp modSp add">
        <pc:chgData name="Carla de Moura Medeiros" userId="e94de949-796e-4361-ab0d-17710b0b63f3" providerId="ADAL" clId="{411B7672-8F57-4AFE-A6E2-B3AB257EF866}" dt="2023-03-24T16:54:56.113" v="443"/>
        <pc:sldMkLst>
          <pc:docMk/>
          <pc:sldMk cId="2143981377" sldId="532"/>
        </pc:sldMkLst>
        <pc:spChg chg="add mod">
          <ac:chgData name="Carla de Moura Medeiros" userId="e94de949-796e-4361-ab0d-17710b0b63f3" providerId="ADAL" clId="{411B7672-8F57-4AFE-A6E2-B3AB257EF866}" dt="2023-03-24T16:54:56.113" v="443"/>
          <ac:spMkLst>
            <pc:docMk/>
            <pc:sldMk cId="2143981377" sldId="532"/>
            <ac:spMk id="2" creationId="{61D91BC2-D43E-4587-A165-4E16A7665740}"/>
          </ac:spMkLst>
        </pc:spChg>
        <pc:spChg chg="add mod">
          <ac:chgData name="Carla de Moura Medeiros" userId="e94de949-796e-4361-ab0d-17710b0b63f3" providerId="ADAL" clId="{411B7672-8F57-4AFE-A6E2-B3AB257EF866}" dt="2023-03-24T16:54:56.113" v="443"/>
          <ac:spMkLst>
            <pc:docMk/>
            <pc:sldMk cId="2143981377" sldId="532"/>
            <ac:spMk id="3" creationId="{09043B83-A361-4BC4-926E-3754DDE2705C}"/>
          </ac:spMkLst>
        </pc:spChg>
        <pc:spChg chg="add mod">
          <ac:chgData name="Carla de Moura Medeiros" userId="e94de949-796e-4361-ab0d-17710b0b63f3" providerId="ADAL" clId="{411B7672-8F57-4AFE-A6E2-B3AB257EF866}" dt="2023-03-24T16:54:56.113" v="443"/>
          <ac:spMkLst>
            <pc:docMk/>
            <pc:sldMk cId="2143981377" sldId="532"/>
            <ac:spMk id="4" creationId="{05E31CE2-B238-4366-829C-C90CEDA0F31D}"/>
          </ac:spMkLst>
        </pc:spChg>
        <pc:spChg chg="add mod">
          <ac:chgData name="Carla de Moura Medeiros" userId="e94de949-796e-4361-ab0d-17710b0b63f3" providerId="ADAL" clId="{411B7672-8F57-4AFE-A6E2-B3AB257EF866}" dt="2023-03-24T16:54:56.113" v="443"/>
          <ac:spMkLst>
            <pc:docMk/>
            <pc:sldMk cId="2143981377" sldId="532"/>
            <ac:spMk id="5" creationId="{75387C77-6BEA-4A5B-9BEF-EB26614CD5F7}"/>
          </ac:spMkLst>
        </pc:spChg>
        <pc:spChg chg="add mod">
          <ac:chgData name="Carla de Moura Medeiros" userId="e94de949-796e-4361-ab0d-17710b0b63f3" providerId="ADAL" clId="{411B7672-8F57-4AFE-A6E2-B3AB257EF866}" dt="2023-03-24T16:54:56.113" v="443"/>
          <ac:spMkLst>
            <pc:docMk/>
            <pc:sldMk cId="2143981377" sldId="532"/>
            <ac:spMk id="6" creationId="{55A04C2B-3FA4-490F-A763-0763DB2C6FFA}"/>
          </ac:spMkLst>
        </pc:spChg>
      </pc:sldChg>
      <pc:sldChg chg="addSp delSp modSp add">
        <pc:chgData name="Carla de Moura Medeiros" userId="e94de949-796e-4361-ab0d-17710b0b63f3" providerId="ADAL" clId="{411B7672-8F57-4AFE-A6E2-B3AB257EF866}" dt="2023-03-24T16:58:31.755" v="479"/>
        <pc:sldMkLst>
          <pc:docMk/>
          <pc:sldMk cId="698582200" sldId="533"/>
        </pc:sldMkLst>
        <pc:spChg chg="add del mod">
          <ac:chgData name="Carla de Moura Medeiros" userId="e94de949-796e-4361-ab0d-17710b0b63f3" providerId="ADAL" clId="{411B7672-8F57-4AFE-A6E2-B3AB257EF866}" dt="2023-03-24T16:57:24.095" v="468"/>
          <ac:spMkLst>
            <pc:docMk/>
            <pc:sldMk cId="698582200" sldId="533"/>
            <ac:spMk id="2" creationId="{B9C4BE27-243A-4770-A956-7849094E6DD6}"/>
          </ac:spMkLst>
        </pc:spChg>
        <pc:spChg chg="add del mod">
          <ac:chgData name="Carla de Moura Medeiros" userId="e94de949-796e-4361-ab0d-17710b0b63f3" providerId="ADAL" clId="{411B7672-8F57-4AFE-A6E2-B3AB257EF866}" dt="2023-03-24T16:57:43.827" v="470"/>
          <ac:spMkLst>
            <pc:docMk/>
            <pc:sldMk cId="698582200" sldId="533"/>
            <ac:spMk id="3" creationId="{F759A513-1CE6-45E7-A116-4C6C134E0D92}"/>
          </ac:spMkLst>
        </pc:spChg>
        <pc:spChg chg="add mod">
          <ac:chgData name="Carla de Moura Medeiros" userId="e94de949-796e-4361-ab0d-17710b0b63f3" providerId="ADAL" clId="{411B7672-8F57-4AFE-A6E2-B3AB257EF866}" dt="2023-03-24T16:58:31.755" v="479"/>
          <ac:spMkLst>
            <pc:docMk/>
            <pc:sldMk cId="698582200" sldId="533"/>
            <ac:spMk id="8" creationId="{8B27EE6A-349D-4719-B54E-BFD452ECAE0B}"/>
          </ac:spMkLst>
        </pc:spChg>
        <pc:graphicFrameChg chg="add del mod">
          <ac:chgData name="Carla de Moura Medeiros" userId="e94de949-796e-4361-ab0d-17710b0b63f3" providerId="ADAL" clId="{411B7672-8F57-4AFE-A6E2-B3AB257EF866}" dt="2023-03-24T16:58:01.936" v="474"/>
          <ac:graphicFrameMkLst>
            <pc:docMk/>
            <pc:sldMk cId="698582200" sldId="533"/>
            <ac:graphicFrameMk id="4" creationId="{569F29CE-B103-4573-A3CF-B5AD28CD4742}"/>
          </ac:graphicFrameMkLst>
        </pc:graphicFrameChg>
        <pc:graphicFrameChg chg="add del mod">
          <ac:chgData name="Carla de Moura Medeiros" userId="e94de949-796e-4361-ab0d-17710b0b63f3" providerId="ADAL" clId="{411B7672-8F57-4AFE-A6E2-B3AB257EF866}" dt="2023-03-24T16:58:00.896" v="473"/>
          <ac:graphicFrameMkLst>
            <pc:docMk/>
            <pc:sldMk cId="698582200" sldId="533"/>
            <ac:graphicFrameMk id="5" creationId="{8B966304-576A-4501-9151-A0EB8DF28FD2}"/>
          </ac:graphicFrameMkLst>
        </pc:graphicFrameChg>
        <pc:graphicFrameChg chg="add del mod">
          <ac:chgData name="Carla de Moura Medeiros" userId="e94de949-796e-4361-ab0d-17710b0b63f3" providerId="ADAL" clId="{411B7672-8F57-4AFE-A6E2-B3AB257EF866}" dt="2023-03-24T16:58:11.005" v="476"/>
          <ac:graphicFrameMkLst>
            <pc:docMk/>
            <pc:sldMk cId="698582200" sldId="533"/>
            <ac:graphicFrameMk id="6" creationId="{3C4469D2-3394-482D-AB93-666AA46D62E6}"/>
          </ac:graphicFrameMkLst>
        </pc:graphicFrameChg>
        <pc:graphicFrameChg chg="add mod">
          <ac:chgData name="Carla de Moura Medeiros" userId="e94de949-796e-4361-ab0d-17710b0b63f3" providerId="ADAL" clId="{411B7672-8F57-4AFE-A6E2-B3AB257EF866}" dt="2023-03-24T16:58:18.637" v="477"/>
          <ac:graphicFrameMkLst>
            <pc:docMk/>
            <pc:sldMk cId="698582200" sldId="533"/>
            <ac:graphicFrameMk id="7" creationId="{0B28658B-81EF-4865-823A-E77D0DD05260}"/>
          </ac:graphicFrameMkLst>
        </pc:graphicFrameChg>
      </pc:sldChg>
      <pc:sldChg chg="addSp modSp add modAnim">
        <pc:chgData name="Carla de Moura Medeiros" userId="e94de949-796e-4361-ab0d-17710b0b63f3" providerId="ADAL" clId="{411B7672-8F57-4AFE-A6E2-B3AB257EF866}" dt="2023-03-24T16:57:01.812" v="462"/>
        <pc:sldMkLst>
          <pc:docMk/>
          <pc:sldMk cId="2491342063" sldId="534"/>
        </pc:sldMkLst>
        <pc:spChg chg="add mod">
          <ac:chgData name="Carla de Moura Medeiros" userId="e94de949-796e-4361-ab0d-17710b0b63f3" providerId="ADAL" clId="{411B7672-8F57-4AFE-A6E2-B3AB257EF866}" dt="2023-03-24T16:57:01.812" v="462"/>
          <ac:spMkLst>
            <pc:docMk/>
            <pc:sldMk cId="2491342063" sldId="534"/>
            <ac:spMk id="2" creationId="{0902C80A-67BF-4D7F-AAFF-6A72A571A324}"/>
          </ac:spMkLst>
        </pc:spChg>
        <pc:spChg chg="add mod">
          <ac:chgData name="Carla de Moura Medeiros" userId="e94de949-796e-4361-ab0d-17710b0b63f3" providerId="ADAL" clId="{411B7672-8F57-4AFE-A6E2-B3AB257EF866}" dt="2023-03-24T16:57:01.812" v="462"/>
          <ac:spMkLst>
            <pc:docMk/>
            <pc:sldMk cId="2491342063" sldId="534"/>
            <ac:spMk id="3" creationId="{2E8B7419-6DE3-4E6B-95D4-D2D324A20DF3}"/>
          </ac:spMkLst>
        </pc:spChg>
        <pc:spChg chg="add mod">
          <ac:chgData name="Carla de Moura Medeiros" userId="e94de949-796e-4361-ab0d-17710b0b63f3" providerId="ADAL" clId="{411B7672-8F57-4AFE-A6E2-B3AB257EF866}" dt="2023-03-24T16:57:01.812" v="462"/>
          <ac:spMkLst>
            <pc:docMk/>
            <pc:sldMk cId="2491342063" sldId="534"/>
            <ac:spMk id="4" creationId="{DCE2789C-E280-4190-87C9-665C42F969E8}"/>
          </ac:spMkLst>
        </pc:spChg>
        <pc:spChg chg="add mod">
          <ac:chgData name="Carla de Moura Medeiros" userId="e94de949-796e-4361-ab0d-17710b0b63f3" providerId="ADAL" clId="{411B7672-8F57-4AFE-A6E2-B3AB257EF866}" dt="2023-03-24T16:57:01.812" v="462"/>
          <ac:spMkLst>
            <pc:docMk/>
            <pc:sldMk cId="2491342063" sldId="534"/>
            <ac:spMk id="5" creationId="{3F597B79-A18A-408D-A296-E2CA6325B24B}"/>
          </ac:spMkLst>
        </pc:spChg>
      </pc:sldChg>
      <pc:sldChg chg="addSp modSp add">
        <pc:chgData name="Carla de Moura Medeiros" userId="e94de949-796e-4361-ab0d-17710b0b63f3" providerId="ADAL" clId="{411B7672-8F57-4AFE-A6E2-B3AB257EF866}" dt="2023-03-24T16:56:49.476" v="460"/>
        <pc:sldMkLst>
          <pc:docMk/>
          <pc:sldMk cId="3823317469" sldId="535"/>
        </pc:sldMkLst>
        <pc:spChg chg="add mod">
          <ac:chgData name="Carla de Moura Medeiros" userId="e94de949-796e-4361-ab0d-17710b0b63f3" providerId="ADAL" clId="{411B7672-8F57-4AFE-A6E2-B3AB257EF866}" dt="2023-03-24T16:56:49.476" v="460"/>
          <ac:spMkLst>
            <pc:docMk/>
            <pc:sldMk cId="3823317469" sldId="535"/>
            <ac:spMk id="2" creationId="{803B1443-7A2A-4F72-95B1-30C30746829A}"/>
          </ac:spMkLst>
        </pc:spChg>
        <pc:spChg chg="add mod">
          <ac:chgData name="Carla de Moura Medeiros" userId="e94de949-796e-4361-ab0d-17710b0b63f3" providerId="ADAL" clId="{411B7672-8F57-4AFE-A6E2-B3AB257EF866}" dt="2023-03-24T16:56:49.476" v="460"/>
          <ac:spMkLst>
            <pc:docMk/>
            <pc:sldMk cId="3823317469" sldId="535"/>
            <ac:spMk id="3" creationId="{77145EE0-2B9B-439A-AD7B-66E8FF1A8970}"/>
          </ac:spMkLst>
        </pc:spChg>
        <pc:spChg chg="add mod">
          <ac:chgData name="Carla de Moura Medeiros" userId="e94de949-796e-4361-ab0d-17710b0b63f3" providerId="ADAL" clId="{411B7672-8F57-4AFE-A6E2-B3AB257EF866}" dt="2023-03-24T16:56:49.476" v="460"/>
          <ac:spMkLst>
            <pc:docMk/>
            <pc:sldMk cId="3823317469" sldId="535"/>
            <ac:spMk id="4" creationId="{DEDCED90-B43E-4ECC-ACFB-55E0B25CEB42}"/>
          </ac:spMkLst>
        </pc:spChg>
        <pc:spChg chg="add mod">
          <ac:chgData name="Carla de Moura Medeiros" userId="e94de949-796e-4361-ab0d-17710b0b63f3" providerId="ADAL" clId="{411B7672-8F57-4AFE-A6E2-B3AB257EF866}" dt="2023-03-24T16:56:49.476" v="460"/>
          <ac:spMkLst>
            <pc:docMk/>
            <pc:sldMk cId="3823317469" sldId="535"/>
            <ac:spMk id="5" creationId="{E416B7F8-6408-482A-913F-D948DFB641CB}"/>
          </ac:spMkLst>
        </pc:spChg>
        <pc:spChg chg="add mod">
          <ac:chgData name="Carla de Moura Medeiros" userId="e94de949-796e-4361-ab0d-17710b0b63f3" providerId="ADAL" clId="{411B7672-8F57-4AFE-A6E2-B3AB257EF866}" dt="2023-03-24T16:56:49.476" v="460"/>
          <ac:spMkLst>
            <pc:docMk/>
            <pc:sldMk cId="3823317469" sldId="535"/>
            <ac:spMk id="6" creationId="{5AC75290-DFB6-4CBA-8A88-16586BE4B686}"/>
          </ac:spMkLst>
        </pc:spChg>
        <pc:spChg chg="add mod">
          <ac:chgData name="Carla de Moura Medeiros" userId="e94de949-796e-4361-ab0d-17710b0b63f3" providerId="ADAL" clId="{411B7672-8F57-4AFE-A6E2-B3AB257EF866}" dt="2023-03-24T16:56:49.476" v="460"/>
          <ac:spMkLst>
            <pc:docMk/>
            <pc:sldMk cId="3823317469" sldId="535"/>
            <ac:spMk id="7" creationId="{0A60C0E8-F64B-48D7-869F-28B7F41401BC}"/>
          </ac:spMkLst>
        </pc:spChg>
        <pc:spChg chg="add mod">
          <ac:chgData name="Carla de Moura Medeiros" userId="e94de949-796e-4361-ab0d-17710b0b63f3" providerId="ADAL" clId="{411B7672-8F57-4AFE-A6E2-B3AB257EF866}" dt="2023-03-24T16:56:49.476" v="460"/>
          <ac:spMkLst>
            <pc:docMk/>
            <pc:sldMk cId="3823317469" sldId="535"/>
            <ac:spMk id="8" creationId="{A5F919BD-28D5-4478-87AD-0142579266A8}"/>
          </ac:spMkLst>
        </pc:spChg>
      </pc:sldChg>
      <pc:sldChg chg="addSp modSp add modAnim">
        <pc:chgData name="Carla de Moura Medeiros" userId="e94de949-796e-4361-ab0d-17710b0b63f3" providerId="ADAL" clId="{411B7672-8F57-4AFE-A6E2-B3AB257EF866}" dt="2023-03-24T16:56:38.231" v="458"/>
        <pc:sldMkLst>
          <pc:docMk/>
          <pc:sldMk cId="668617614" sldId="536"/>
        </pc:sldMkLst>
        <pc:picChg chg="add mod">
          <ac:chgData name="Carla de Moura Medeiros" userId="e94de949-796e-4361-ab0d-17710b0b63f3" providerId="ADAL" clId="{411B7672-8F57-4AFE-A6E2-B3AB257EF866}" dt="2023-03-24T16:56:38.231" v="458"/>
          <ac:picMkLst>
            <pc:docMk/>
            <pc:sldMk cId="668617614" sldId="536"/>
            <ac:picMk id="2" creationId="{9C21F21E-CBCD-472D-9463-0F0BAF65AE7F}"/>
          </ac:picMkLst>
        </pc:picChg>
        <pc:cxnChg chg="add mod">
          <ac:chgData name="Carla de Moura Medeiros" userId="e94de949-796e-4361-ab0d-17710b0b63f3" providerId="ADAL" clId="{411B7672-8F57-4AFE-A6E2-B3AB257EF866}" dt="2023-03-24T16:56:38.231" v="458"/>
          <ac:cxnSpMkLst>
            <pc:docMk/>
            <pc:sldMk cId="668617614" sldId="536"/>
            <ac:cxnSpMk id="3" creationId="{6731521C-53B2-4344-AB39-B9DED6880CA7}"/>
          </ac:cxnSpMkLst>
        </pc:cxnChg>
      </pc:sldChg>
      <pc:sldChg chg="addSp modSp add">
        <pc:chgData name="Carla de Moura Medeiros" userId="e94de949-796e-4361-ab0d-17710b0b63f3" providerId="ADAL" clId="{411B7672-8F57-4AFE-A6E2-B3AB257EF866}" dt="2023-03-24T16:56:19.043" v="456"/>
        <pc:sldMkLst>
          <pc:docMk/>
          <pc:sldMk cId="3753167967" sldId="537"/>
        </pc:sldMkLst>
        <pc:spChg chg="add mod">
          <ac:chgData name="Carla de Moura Medeiros" userId="e94de949-796e-4361-ab0d-17710b0b63f3" providerId="ADAL" clId="{411B7672-8F57-4AFE-A6E2-B3AB257EF866}" dt="2023-03-24T16:56:19.043" v="456"/>
          <ac:spMkLst>
            <pc:docMk/>
            <pc:sldMk cId="3753167967" sldId="537"/>
            <ac:spMk id="4" creationId="{39649793-9573-43A8-B1DA-0F4B1FE7C54A}"/>
          </ac:spMkLst>
        </pc:spChg>
        <pc:picChg chg="add mod">
          <ac:chgData name="Carla de Moura Medeiros" userId="e94de949-796e-4361-ab0d-17710b0b63f3" providerId="ADAL" clId="{411B7672-8F57-4AFE-A6E2-B3AB257EF866}" dt="2023-03-24T16:56:19.043" v="456"/>
          <ac:picMkLst>
            <pc:docMk/>
            <pc:sldMk cId="3753167967" sldId="537"/>
            <ac:picMk id="2" creationId="{FEB98955-7CC4-446A-81F5-FD1D82DE8EFC}"/>
          </ac:picMkLst>
        </pc:picChg>
        <pc:inkChg chg="add mod">
          <ac:chgData name="Carla de Moura Medeiros" userId="e94de949-796e-4361-ab0d-17710b0b63f3" providerId="ADAL" clId="{411B7672-8F57-4AFE-A6E2-B3AB257EF866}" dt="2023-03-24T16:56:19.043" v="456"/>
          <ac:inkMkLst>
            <pc:docMk/>
            <pc:sldMk cId="3753167967" sldId="537"/>
            <ac:inkMk id="3" creationId="{EC9F36D3-82FE-4653-A86D-AF74C71DE4CF}"/>
          </ac:inkMkLst>
        </pc:inkChg>
      </pc:sldChg>
      <pc:sldChg chg="addSp delSp modSp add">
        <pc:chgData name="Carla de Moura Medeiros" userId="e94de949-796e-4361-ab0d-17710b0b63f3" providerId="ADAL" clId="{411B7672-8F57-4AFE-A6E2-B3AB257EF866}" dt="2023-03-24T17:01:00.824" v="497"/>
        <pc:sldMkLst>
          <pc:docMk/>
          <pc:sldMk cId="1957762437" sldId="538"/>
        </pc:sldMkLst>
        <pc:spChg chg="add del mod">
          <ac:chgData name="Carla de Moura Medeiros" userId="e94de949-796e-4361-ab0d-17710b0b63f3" providerId="ADAL" clId="{411B7672-8F57-4AFE-A6E2-B3AB257EF866}" dt="2023-03-24T17:00:36.036" v="493"/>
          <ac:spMkLst>
            <pc:docMk/>
            <pc:sldMk cId="1957762437" sldId="538"/>
            <ac:spMk id="2" creationId="{FD5F2E10-FB1C-4AA1-B2D8-B145475A617C}"/>
          </ac:spMkLst>
        </pc:spChg>
        <pc:spChg chg="add del mod">
          <ac:chgData name="Carla de Moura Medeiros" userId="e94de949-796e-4361-ab0d-17710b0b63f3" providerId="ADAL" clId="{411B7672-8F57-4AFE-A6E2-B3AB257EF866}" dt="2023-03-24T17:00:36.036" v="493"/>
          <ac:spMkLst>
            <pc:docMk/>
            <pc:sldMk cId="1957762437" sldId="538"/>
            <ac:spMk id="3" creationId="{7F566036-DFDD-4C1B-8065-F666D6557B98}"/>
          </ac:spMkLst>
        </pc:spChg>
        <pc:spChg chg="add mod">
          <ac:chgData name="Carla de Moura Medeiros" userId="e94de949-796e-4361-ab0d-17710b0b63f3" providerId="ADAL" clId="{411B7672-8F57-4AFE-A6E2-B3AB257EF866}" dt="2023-03-24T17:01:00.824" v="497"/>
          <ac:spMkLst>
            <pc:docMk/>
            <pc:sldMk cId="1957762437" sldId="538"/>
            <ac:spMk id="4" creationId="{762ED949-09D2-43DB-8CE5-59FCDC223071}"/>
          </ac:spMkLst>
        </pc:spChg>
        <pc:spChg chg="add mod">
          <ac:chgData name="Carla de Moura Medeiros" userId="e94de949-796e-4361-ab0d-17710b0b63f3" providerId="ADAL" clId="{411B7672-8F57-4AFE-A6E2-B3AB257EF866}" dt="2023-03-24T17:01:00.824" v="497"/>
          <ac:spMkLst>
            <pc:docMk/>
            <pc:sldMk cId="1957762437" sldId="538"/>
            <ac:spMk id="5" creationId="{0794AF50-CC87-45E6-ADF5-4D01554591D3}"/>
          </ac:spMkLst>
        </pc:spChg>
      </pc:sldChg>
      <pc:sldChg chg="addSp modSp add">
        <pc:chgData name="Carla de Moura Medeiros" userId="e94de949-796e-4361-ab0d-17710b0b63f3" providerId="ADAL" clId="{411B7672-8F57-4AFE-A6E2-B3AB257EF866}" dt="2023-03-24T16:59:53.704" v="486"/>
        <pc:sldMkLst>
          <pc:docMk/>
          <pc:sldMk cId="4050143363" sldId="539"/>
        </pc:sldMkLst>
        <pc:graphicFrameChg chg="add mod">
          <ac:chgData name="Carla de Moura Medeiros" userId="e94de949-796e-4361-ab0d-17710b0b63f3" providerId="ADAL" clId="{411B7672-8F57-4AFE-A6E2-B3AB257EF866}" dt="2023-03-24T16:59:53.704" v="486"/>
          <ac:graphicFrameMkLst>
            <pc:docMk/>
            <pc:sldMk cId="4050143363" sldId="539"/>
            <ac:graphicFrameMk id="2" creationId="{FDB135C3-B6E0-48E8-A6E0-C8127541DCEA}"/>
          </ac:graphicFrameMkLst>
        </pc:graphicFrameChg>
      </pc:sldChg>
      <pc:sldChg chg="addSp delSp modSp add modAnim">
        <pc:chgData name="Carla de Moura Medeiros" userId="e94de949-796e-4361-ab0d-17710b0b63f3" providerId="ADAL" clId="{411B7672-8F57-4AFE-A6E2-B3AB257EF866}" dt="2023-03-24T16:59:16.672" v="484"/>
        <pc:sldMkLst>
          <pc:docMk/>
          <pc:sldMk cId="1882926303" sldId="540"/>
        </pc:sldMkLst>
        <pc:spChg chg="add del mod">
          <ac:chgData name="Carla de Moura Medeiros" userId="e94de949-796e-4361-ab0d-17710b0b63f3" providerId="ADAL" clId="{411B7672-8F57-4AFE-A6E2-B3AB257EF866}" dt="2023-03-24T16:59:08.337" v="482"/>
          <ac:spMkLst>
            <pc:docMk/>
            <pc:sldMk cId="1882926303" sldId="540"/>
            <ac:spMk id="2" creationId="{1C5C38F7-A541-47E1-B5DC-4CD4FF2C8F37}"/>
          </ac:spMkLst>
        </pc:spChg>
        <pc:spChg chg="add mod">
          <ac:chgData name="Carla de Moura Medeiros" userId="e94de949-796e-4361-ab0d-17710b0b63f3" providerId="ADAL" clId="{411B7672-8F57-4AFE-A6E2-B3AB257EF866}" dt="2023-03-24T16:59:16.672" v="484"/>
          <ac:spMkLst>
            <pc:docMk/>
            <pc:sldMk cId="1882926303" sldId="540"/>
            <ac:spMk id="4" creationId="{AD07FF72-C0F4-4CCF-87DE-289855C1EF67}"/>
          </ac:spMkLst>
        </pc:spChg>
        <pc:graphicFrameChg chg="add mod">
          <ac:chgData name="Carla de Moura Medeiros" userId="e94de949-796e-4361-ab0d-17710b0b63f3" providerId="ADAL" clId="{411B7672-8F57-4AFE-A6E2-B3AB257EF866}" dt="2023-03-24T16:59:09.117" v="483"/>
          <ac:graphicFrameMkLst>
            <pc:docMk/>
            <pc:sldMk cId="1882926303" sldId="540"/>
            <ac:graphicFrameMk id="3" creationId="{569FA25A-335A-4BDF-A95A-405A33A84303}"/>
          </ac:graphicFrameMkLst>
        </pc:graphicFrameChg>
      </pc:sldChg>
      <pc:sldChg chg="addSp delSp modSp add modAnim">
        <pc:chgData name="Carla de Moura Medeiros" userId="e94de949-796e-4361-ab0d-17710b0b63f3" providerId="ADAL" clId="{411B7672-8F57-4AFE-A6E2-B3AB257EF866}" dt="2023-03-24T17:02:18.810" v="510"/>
        <pc:sldMkLst>
          <pc:docMk/>
          <pc:sldMk cId="4028236435" sldId="541"/>
        </pc:sldMkLst>
        <pc:spChg chg="add del mod">
          <ac:chgData name="Carla de Moura Medeiros" userId="e94de949-796e-4361-ab0d-17710b0b63f3" providerId="ADAL" clId="{411B7672-8F57-4AFE-A6E2-B3AB257EF866}" dt="2023-03-24T17:00:36.358" v="494"/>
          <ac:spMkLst>
            <pc:docMk/>
            <pc:sldMk cId="4028236435" sldId="541"/>
            <ac:spMk id="2" creationId="{8EBF6FB6-E070-4DF2-A8C4-C3D2B7E1B073}"/>
          </ac:spMkLst>
        </pc:spChg>
        <pc:spChg chg="add del mod">
          <ac:chgData name="Carla de Moura Medeiros" userId="e94de949-796e-4361-ab0d-17710b0b63f3" providerId="ADAL" clId="{411B7672-8F57-4AFE-A6E2-B3AB257EF866}" dt="2023-03-24T17:00:36.358" v="494"/>
          <ac:spMkLst>
            <pc:docMk/>
            <pc:sldMk cId="4028236435" sldId="541"/>
            <ac:spMk id="3" creationId="{A37DC007-5643-4292-9AE2-89AFF6393527}"/>
          </ac:spMkLst>
        </pc:spChg>
        <pc:spChg chg="add mod">
          <ac:chgData name="Carla de Moura Medeiros" userId="e94de949-796e-4361-ab0d-17710b0b63f3" providerId="ADAL" clId="{411B7672-8F57-4AFE-A6E2-B3AB257EF866}" dt="2023-03-24T17:02:02.299" v="507"/>
          <ac:spMkLst>
            <pc:docMk/>
            <pc:sldMk cId="4028236435" sldId="541"/>
            <ac:spMk id="4" creationId="{22303521-4611-4096-9A67-0CA5A7E50E03}"/>
          </ac:spMkLst>
        </pc:spChg>
        <pc:spChg chg="add mod">
          <ac:chgData name="Carla de Moura Medeiros" userId="e94de949-796e-4361-ab0d-17710b0b63f3" providerId="ADAL" clId="{411B7672-8F57-4AFE-A6E2-B3AB257EF866}" dt="2023-03-24T17:02:02.299" v="507"/>
          <ac:spMkLst>
            <pc:docMk/>
            <pc:sldMk cId="4028236435" sldId="541"/>
            <ac:spMk id="5" creationId="{D9F217C1-992B-4340-B2B5-7E340446E09C}"/>
          </ac:spMkLst>
        </pc:spChg>
        <pc:spChg chg="add mod">
          <ac:chgData name="Carla de Moura Medeiros" userId="e94de949-796e-4361-ab0d-17710b0b63f3" providerId="ADAL" clId="{411B7672-8F57-4AFE-A6E2-B3AB257EF866}" dt="2023-03-24T17:02:02.299" v="507"/>
          <ac:spMkLst>
            <pc:docMk/>
            <pc:sldMk cId="4028236435" sldId="541"/>
            <ac:spMk id="6" creationId="{13B1490D-460D-4E77-9DE9-51DFA4C38179}"/>
          </ac:spMkLst>
        </pc:spChg>
        <pc:spChg chg="add mod">
          <ac:chgData name="Carla de Moura Medeiros" userId="e94de949-796e-4361-ab0d-17710b0b63f3" providerId="ADAL" clId="{411B7672-8F57-4AFE-A6E2-B3AB257EF866}" dt="2023-03-24T17:02:02.299" v="507"/>
          <ac:spMkLst>
            <pc:docMk/>
            <pc:sldMk cId="4028236435" sldId="541"/>
            <ac:spMk id="7" creationId="{1EFAC41A-6393-4530-B6A0-A40CE8ED0782}"/>
          </ac:spMkLst>
        </pc:spChg>
        <pc:spChg chg="add del mod">
          <ac:chgData name="Carla de Moura Medeiros" userId="e94de949-796e-4361-ab0d-17710b0b63f3" providerId="ADAL" clId="{411B7672-8F57-4AFE-A6E2-B3AB257EF866}" dt="2023-03-24T17:02:11.384" v="509"/>
          <ac:spMkLst>
            <pc:docMk/>
            <pc:sldMk cId="4028236435" sldId="541"/>
            <ac:spMk id="8" creationId="{8F50CE57-882E-43F0-8389-10848EF84285}"/>
          </ac:spMkLst>
        </pc:spChg>
        <pc:spChg chg="add del mod">
          <ac:chgData name="Carla de Moura Medeiros" userId="e94de949-796e-4361-ab0d-17710b0b63f3" providerId="ADAL" clId="{411B7672-8F57-4AFE-A6E2-B3AB257EF866}" dt="2023-03-24T17:02:11.384" v="509"/>
          <ac:spMkLst>
            <pc:docMk/>
            <pc:sldMk cId="4028236435" sldId="541"/>
            <ac:spMk id="9" creationId="{D38681FD-FDDC-43E9-A10B-0B88224EC985}"/>
          </ac:spMkLst>
        </pc:spChg>
        <pc:spChg chg="add del mod">
          <ac:chgData name="Carla de Moura Medeiros" userId="e94de949-796e-4361-ab0d-17710b0b63f3" providerId="ADAL" clId="{411B7672-8F57-4AFE-A6E2-B3AB257EF866}" dt="2023-03-24T17:02:11.384" v="509"/>
          <ac:spMkLst>
            <pc:docMk/>
            <pc:sldMk cId="4028236435" sldId="541"/>
            <ac:spMk id="10" creationId="{7F2BA416-1471-430A-A280-726030882F78}"/>
          </ac:spMkLst>
        </pc:spChg>
        <pc:spChg chg="add del mod">
          <ac:chgData name="Carla de Moura Medeiros" userId="e94de949-796e-4361-ab0d-17710b0b63f3" providerId="ADAL" clId="{411B7672-8F57-4AFE-A6E2-B3AB257EF866}" dt="2023-03-24T17:02:11.384" v="509"/>
          <ac:spMkLst>
            <pc:docMk/>
            <pc:sldMk cId="4028236435" sldId="541"/>
            <ac:spMk id="11" creationId="{ECE22A7F-0EA2-4DB5-BCD0-8E921FDF4A8C}"/>
          </ac:spMkLst>
        </pc:spChg>
        <pc:spChg chg="add mod">
          <ac:chgData name="Carla de Moura Medeiros" userId="e94de949-796e-4361-ab0d-17710b0b63f3" providerId="ADAL" clId="{411B7672-8F57-4AFE-A6E2-B3AB257EF866}" dt="2023-03-24T17:02:18.810" v="510"/>
          <ac:spMkLst>
            <pc:docMk/>
            <pc:sldMk cId="4028236435" sldId="541"/>
            <ac:spMk id="12" creationId="{1147F2DD-3218-4F6D-93DA-08DC470B3C25}"/>
          </ac:spMkLst>
        </pc:spChg>
      </pc:sldChg>
      <pc:sldChg chg="addSp modSp add">
        <pc:chgData name="Carla de Moura Medeiros" userId="e94de949-796e-4361-ab0d-17710b0b63f3" providerId="ADAL" clId="{411B7672-8F57-4AFE-A6E2-B3AB257EF866}" dt="2023-03-24T17:01:36.734" v="501"/>
        <pc:sldMkLst>
          <pc:docMk/>
          <pc:sldMk cId="326757663" sldId="542"/>
        </pc:sldMkLst>
        <pc:spChg chg="add mod">
          <ac:chgData name="Carla de Moura Medeiros" userId="e94de949-796e-4361-ab0d-17710b0b63f3" providerId="ADAL" clId="{411B7672-8F57-4AFE-A6E2-B3AB257EF866}" dt="2023-03-24T17:01:36.734" v="501"/>
          <ac:spMkLst>
            <pc:docMk/>
            <pc:sldMk cId="326757663" sldId="542"/>
            <ac:spMk id="2" creationId="{7151DD10-96FA-4491-AC05-07FCBC20140C}"/>
          </ac:spMkLst>
        </pc:spChg>
        <pc:spChg chg="add mod">
          <ac:chgData name="Carla de Moura Medeiros" userId="e94de949-796e-4361-ab0d-17710b0b63f3" providerId="ADAL" clId="{411B7672-8F57-4AFE-A6E2-B3AB257EF866}" dt="2023-03-24T17:01:36.734" v="501"/>
          <ac:spMkLst>
            <pc:docMk/>
            <pc:sldMk cId="326757663" sldId="542"/>
            <ac:spMk id="3" creationId="{7CA38AE4-B313-4637-969B-CE4E8B913F3A}"/>
          </ac:spMkLst>
        </pc:spChg>
        <pc:spChg chg="add mod">
          <ac:chgData name="Carla de Moura Medeiros" userId="e94de949-796e-4361-ab0d-17710b0b63f3" providerId="ADAL" clId="{411B7672-8F57-4AFE-A6E2-B3AB257EF866}" dt="2023-03-24T17:01:36.734" v="501"/>
          <ac:spMkLst>
            <pc:docMk/>
            <pc:sldMk cId="326757663" sldId="542"/>
            <ac:spMk id="5" creationId="{B7ECFF44-5EE5-41EB-A933-BD83C9611437}"/>
          </ac:spMkLst>
        </pc:spChg>
        <pc:spChg chg="add mod">
          <ac:chgData name="Carla de Moura Medeiros" userId="e94de949-796e-4361-ab0d-17710b0b63f3" providerId="ADAL" clId="{411B7672-8F57-4AFE-A6E2-B3AB257EF866}" dt="2023-03-24T17:01:36.734" v="501"/>
          <ac:spMkLst>
            <pc:docMk/>
            <pc:sldMk cId="326757663" sldId="542"/>
            <ac:spMk id="6" creationId="{8715FB0E-3468-4123-92CC-6AFD6F588BA6}"/>
          </ac:spMkLst>
        </pc:spChg>
        <pc:graphicFrameChg chg="add mod">
          <ac:chgData name="Carla de Moura Medeiros" userId="e94de949-796e-4361-ab0d-17710b0b63f3" providerId="ADAL" clId="{411B7672-8F57-4AFE-A6E2-B3AB257EF866}" dt="2023-03-24T17:01:36.734" v="501"/>
          <ac:graphicFrameMkLst>
            <pc:docMk/>
            <pc:sldMk cId="326757663" sldId="542"/>
            <ac:graphicFrameMk id="4" creationId="{00638A43-EB20-4F57-B381-839666AEE5CC}"/>
          </ac:graphicFrameMkLst>
        </pc:graphicFrameChg>
      </pc:sldChg>
      <pc:sldChg chg="addSp modSp add">
        <pc:chgData name="Carla de Moura Medeiros" userId="e94de949-796e-4361-ab0d-17710b0b63f3" providerId="ADAL" clId="{411B7672-8F57-4AFE-A6E2-B3AB257EF866}" dt="2023-03-24T17:01:18.600" v="499"/>
        <pc:sldMkLst>
          <pc:docMk/>
          <pc:sldMk cId="2524930831" sldId="543"/>
        </pc:sldMkLst>
        <pc:spChg chg="add mod">
          <ac:chgData name="Carla de Moura Medeiros" userId="e94de949-796e-4361-ab0d-17710b0b63f3" providerId="ADAL" clId="{411B7672-8F57-4AFE-A6E2-B3AB257EF866}" dt="2023-03-24T17:01:18.600" v="499"/>
          <ac:spMkLst>
            <pc:docMk/>
            <pc:sldMk cId="2524930831" sldId="543"/>
            <ac:spMk id="2" creationId="{86809457-0C73-46E9-9DD4-406DA3082411}"/>
          </ac:spMkLst>
        </pc:spChg>
        <pc:spChg chg="add mod">
          <ac:chgData name="Carla de Moura Medeiros" userId="e94de949-796e-4361-ab0d-17710b0b63f3" providerId="ADAL" clId="{411B7672-8F57-4AFE-A6E2-B3AB257EF866}" dt="2023-03-24T17:01:18.600" v="499"/>
          <ac:spMkLst>
            <pc:docMk/>
            <pc:sldMk cId="2524930831" sldId="543"/>
            <ac:spMk id="3" creationId="{14CAB55B-D018-4E18-8816-2C76FBF3998A}"/>
          </ac:spMkLst>
        </pc:spChg>
        <pc:spChg chg="add mod">
          <ac:chgData name="Carla de Moura Medeiros" userId="e94de949-796e-4361-ab0d-17710b0b63f3" providerId="ADAL" clId="{411B7672-8F57-4AFE-A6E2-B3AB257EF866}" dt="2023-03-24T17:01:18.600" v="499"/>
          <ac:spMkLst>
            <pc:docMk/>
            <pc:sldMk cId="2524930831" sldId="543"/>
            <ac:spMk id="4" creationId="{42EF9B68-401B-438D-A9FD-F53580C66077}"/>
          </ac:spMkLst>
        </pc:spChg>
        <pc:spChg chg="add mod">
          <ac:chgData name="Carla de Moura Medeiros" userId="e94de949-796e-4361-ab0d-17710b0b63f3" providerId="ADAL" clId="{411B7672-8F57-4AFE-A6E2-B3AB257EF866}" dt="2023-03-24T17:01:18.600" v="499"/>
          <ac:spMkLst>
            <pc:docMk/>
            <pc:sldMk cId="2524930831" sldId="543"/>
            <ac:spMk id="5" creationId="{6EAF330C-FFF3-4849-B776-BDF265C3686A}"/>
          </ac:spMkLst>
        </pc:spChg>
        <pc:spChg chg="add mod">
          <ac:chgData name="Carla de Moura Medeiros" userId="e94de949-796e-4361-ab0d-17710b0b63f3" providerId="ADAL" clId="{411B7672-8F57-4AFE-A6E2-B3AB257EF866}" dt="2023-03-24T17:01:18.600" v="499"/>
          <ac:spMkLst>
            <pc:docMk/>
            <pc:sldMk cId="2524930831" sldId="543"/>
            <ac:spMk id="6" creationId="{58368D55-A93E-4901-9E8C-02864415A18D}"/>
          </ac:spMkLst>
        </pc:spChg>
        <pc:spChg chg="add mod">
          <ac:chgData name="Carla de Moura Medeiros" userId="e94de949-796e-4361-ab0d-17710b0b63f3" providerId="ADAL" clId="{411B7672-8F57-4AFE-A6E2-B3AB257EF866}" dt="2023-03-24T17:01:18.600" v="499"/>
          <ac:spMkLst>
            <pc:docMk/>
            <pc:sldMk cId="2524930831" sldId="543"/>
            <ac:spMk id="7" creationId="{C1B3A0DF-BA11-4B1B-ADDC-02556EFFBCCA}"/>
          </ac:spMkLst>
        </pc:spChg>
      </pc:sldChg>
      <pc:sldChg chg="addSp modSp add modAnim">
        <pc:chgData name="Carla de Moura Medeiros" userId="e94de949-796e-4361-ab0d-17710b0b63f3" providerId="ADAL" clId="{411B7672-8F57-4AFE-A6E2-B3AB257EF866}" dt="2023-03-24T17:03:49.050" v="523"/>
        <pc:sldMkLst>
          <pc:docMk/>
          <pc:sldMk cId="3298897140" sldId="544"/>
        </pc:sldMkLst>
        <pc:spChg chg="add mod">
          <ac:chgData name="Carla de Moura Medeiros" userId="e94de949-796e-4361-ab0d-17710b0b63f3" providerId="ADAL" clId="{411B7672-8F57-4AFE-A6E2-B3AB257EF866}" dt="2023-03-24T17:03:49.050" v="523"/>
          <ac:spMkLst>
            <pc:docMk/>
            <pc:sldMk cId="3298897140" sldId="544"/>
            <ac:spMk id="2" creationId="{AFFBA32E-A32D-4EA1-A9D2-9761B4FE4A3E}"/>
          </ac:spMkLst>
        </pc:spChg>
        <pc:spChg chg="add mod">
          <ac:chgData name="Carla de Moura Medeiros" userId="e94de949-796e-4361-ab0d-17710b0b63f3" providerId="ADAL" clId="{411B7672-8F57-4AFE-A6E2-B3AB257EF866}" dt="2023-03-24T17:03:49.050" v="523"/>
          <ac:spMkLst>
            <pc:docMk/>
            <pc:sldMk cId="3298897140" sldId="544"/>
            <ac:spMk id="3" creationId="{E8788E28-D330-443A-9AC2-FC37D6DD30E9}"/>
          </ac:spMkLst>
        </pc:spChg>
      </pc:sldChg>
      <pc:sldChg chg="addSp modSp add">
        <pc:chgData name="Carla de Moura Medeiros" userId="e94de949-796e-4361-ab0d-17710b0b63f3" providerId="ADAL" clId="{411B7672-8F57-4AFE-A6E2-B3AB257EF866}" dt="2023-03-24T17:03:18.186" v="518"/>
        <pc:sldMkLst>
          <pc:docMk/>
          <pc:sldMk cId="2659697961" sldId="545"/>
        </pc:sldMkLst>
        <pc:spChg chg="add mod">
          <ac:chgData name="Carla de Moura Medeiros" userId="e94de949-796e-4361-ab0d-17710b0b63f3" providerId="ADAL" clId="{411B7672-8F57-4AFE-A6E2-B3AB257EF866}" dt="2023-03-24T17:03:18.186" v="518"/>
          <ac:spMkLst>
            <pc:docMk/>
            <pc:sldMk cId="2659697961" sldId="545"/>
            <ac:spMk id="2" creationId="{16EE08CC-526E-4F00-A51C-CA9A0EE97579}"/>
          </ac:spMkLst>
        </pc:spChg>
        <pc:spChg chg="add mod">
          <ac:chgData name="Carla de Moura Medeiros" userId="e94de949-796e-4361-ab0d-17710b0b63f3" providerId="ADAL" clId="{411B7672-8F57-4AFE-A6E2-B3AB257EF866}" dt="2023-03-24T17:03:18.186" v="518"/>
          <ac:spMkLst>
            <pc:docMk/>
            <pc:sldMk cId="2659697961" sldId="545"/>
            <ac:spMk id="3" creationId="{B5EF3882-8AF0-47F1-AE6C-F845661E3277}"/>
          </ac:spMkLst>
        </pc:spChg>
      </pc:sldChg>
      <pc:sldChg chg="addSp modSp add">
        <pc:chgData name="Carla de Moura Medeiros" userId="e94de949-796e-4361-ab0d-17710b0b63f3" providerId="ADAL" clId="{411B7672-8F57-4AFE-A6E2-B3AB257EF866}" dt="2023-03-24T17:03:03.034" v="516"/>
        <pc:sldMkLst>
          <pc:docMk/>
          <pc:sldMk cId="3745192540" sldId="546"/>
        </pc:sldMkLst>
        <pc:spChg chg="add mod">
          <ac:chgData name="Carla de Moura Medeiros" userId="e94de949-796e-4361-ab0d-17710b0b63f3" providerId="ADAL" clId="{411B7672-8F57-4AFE-A6E2-B3AB257EF866}" dt="2023-03-24T17:02:54.317" v="515"/>
          <ac:spMkLst>
            <pc:docMk/>
            <pc:sldMk cId="3745192540" sldId="546"/>
            <ac:spMk id="2" creationId="{DAF2D248-0A40-4467-A83A-97AC7C961C35}"/>
          </ac:spMkLst>
        </pc:spChg>
        <pc:spChg chg="add mod">
          <ac:chgData name="Carla de Moura Medeiros" userId="e94de949-796e-4361-ab0d-17710b0b63f3" providerId="ADAL" clId="{411B7672-8F57-4AFE-A6E2-B3AB257EF866}" dt="2023-03-24T17:02:54.317" v="515"/>
          <ac:spMkLst>
            <pc:docMk/>
            <pc:sldMk cId="3745192540" sldId="546"/>
            <ac:spMk id="3" creationId="{909C9F81-10F1-46B9-810D-702187A59C74}"/>
          </ac:spMkLst>
        </pc:spChg>
        <pc:spChg chg="add mod">
          <ac:chgData name="Carla de Moura Medeiros" userId="e94de949-796e-4361-ab0d-17710b0b63f3" providerId="ADAL" clId="{411B7672-8F57-4AFE-A6E2-B3AB257EF866}" dt="2023-03-24T17:02:54.317" v="515"/>
          <ac:spMkLst>
            <pc:docMk/>
            <pc:sldMk cId="3745192540" sldId="546"/>
            <ac:spMk id="5" creationId="{B934569D-F07B-4558-9B2E-CA5DD07F2EE2}"/>
          </ac:spMkLst>
        </pc:spChg>
        <pc:spChg chg="add mod">
          <ac:chgData name="Carla de Moura Medeiros" userId="e94de949-796e-4361-ab0d-17710b0b63f3" providerId="ADAL" clId="{411B7672-8F57-4AFE-A6E2-B3AB257EF866}" dt="2023-03-24T17:02:54.317" v="515"/>
          <ac:spMkLst>
            <pc:docMk/>
            <pc:sldMk cId="3745192540" sldId="546"/>
            <ac:spMk id="6" creationId="{97082730-441D-4AB3-A38B-234A2DB98259}"/>
          </ac:spMkLst>
        </pc:spChg>
        <pc:picChg chg="add mod">
          <ac:chgData name="Carla de Moura Medeiros" userId="e94de949-796e-4361-ab0d-17710b0b63f3" providerId="ADAL" clId="{411B7672-8F57-4AFE-A6E2-B3AB257EF866}" dt="2023-03-24T17:02:54.317" v="515"/>
          <ac:picMkLst>
            <pc:docMk/>
            <pc:sldMk cId="3745192540" sldId="546"/>
            <ac:picMk id="4" creationId="{59704BEF-2165-4110-8FD4-6CD2F19E0675}"/>
          </ac:picMkLst>
        </pc:picChg>
        <pc:picChg chg="add mod">
          <ac:chgData name="Carla de Moura Medeiros" userId="e94de949-796e-4361-ab0d-17710b0b63f3" providerId="ADAL" clId="{411B7672-8F57-4AFE-A6E2-B3AB257EF866}" dt="2023-03-24T17:03:03.034" v="516"/>
          <ac:picMkLst>
            <pc:docMk/>
            <pc:sldMk cId="3745192540" sldId="546"/>
            <ac:picMk id="7" creationId="{B9DE38EF-5E61-4265-81F3-39DE8B222BCD}"/>
          </ac:picMkLst>
        </pc:picChg>
      </pc:sldChg>
      <pc:sldChg chg="addSp modSp add">
        <pc:chgData name="Carla de Moura Medeiros" userId="e94de949-796e-4361-ab0d-17710b0b63f3" providerId="ADAL" clId="{411B7672-8F57-4AFE-A6E2-B3AB257EF866}" dt="2023-03-24T17:02:41.526" v="513"/>
        <pc:sldMkLst>
          <pc:docMk/>
          <pc:sldMk cId="4236029892" sldId="547"/>
        </pc:sldMkLst>
        <pc:spChg chg="add mod">
          <ac:chgData name="Carla de Moura Medeiros" userId="e94de949-796e-4361-ab0d-17710b0b63f3" providerId="ADAL" clId="{411B7672-8F57-4AFE-A6E2-B3AB257EF866}" dt="2023-03-24T17:02:34.312" v="512"/>
          <ac:spMkLst>
            <pc:docMk/>
            <pc:sldMk cId="4236029892" sldId="547"/>
            <ac:spMk id="2" creationId="{E5D9C1DD-D5CA-4BB2-AFCA-78ABE437F789}"/>
          </ac:spMkLst>
        </pc:spChg>
        <pc:spChg chg="add mod">
          <ac:chgData name="Carla de Moura Medeiros" userId="e94de949-796e-4361-ab0d-17710b0b63f3" providerId="ADAL" clId="{411B7672-8F57-4AFE-A6E2-B3AB257EF866}" dt="2023-03-24T17:02:34.312" v="512"/>
          <ac:spMkLst>
            <pc:docMk/>
            <pc:sldMk cId="4236029892" sldId="547"/>
            <ac:spMk id="3" creationId="{0445BF66-6994-4181-9DA8-D61B03C00D8F}"/>
          </ac:spMkLst>
        </pc:spChg>
        <pc:spChg chg="add mod">
          <ac:chgData name="Carla de Moura Medeiros" userId="e94de949-796e-4361-ab0d-17710b0b63f3" providerId="ADAL" clId="{411B7672-8F57-4AFE-A6E2-B3AB257EF866}" dt="2023-03-24T17:02:34.312" v="512"/>
          <ac:spMkLst>
            <pc:docMk/>
            <pc:sldMk cId="4236029892" sldId="547"/>
            <ac:spMk id="4" creationId="{27140771-B62E-487A-A9AC-B124CC209EB5}"/>
          </ac:spMkLst>
        </pc:spChg>
        <pc:spChg chg="add mod">
          <ac:chgData name="Carla de Moura Medeiros" userId="e94de949-796e-4361-ab0d-17710b0b63f3" providerId="ADAL" clId="{411B7672-8F57-4AFE-A6E2-B3AB257EF866}" dt="2023-03-24T17:02:34.312" v="512"/>
          <ac:spMkLst>
            <pc:docMk/>
            <pc:sldMk cId="4236029892" sldId="547"/>
            <ac:spMk id="5" creationId="{54A0F075-8C34-420F-A042-EA2C9F8AD2A7}"/>
          </ac:spMkLst>
        </pc:spChg>
        <pc:spChg chg="add mod">
          <ac:chgData name="Carla de Moura Medeiros" userId="e94de949-796e-4361-ab0d-17710b0b63f3" providerId="ADAL" clId="{411B7672-8F57-4AFE-A6E2-B3AB257EF866}" dt="2023-03-24T17:02:34.312" v="512"/>
          <ac:spMkLst>
            <pc:docMk/>
            <pc:sldMk cId="4236029892" sldId="547"/>
            <ac:spMk id="6" creationId="{817EB4B3-3533-4F10-A84D-792420BE7040}"/>
          </ac:spMkLst>
        </pc:spChg>
        <pc:spChg chg="add mod">
          <ac:chgData name="Carla de Moura Medeiros" userId="e94de949-796e-4361-ab0d-17710b0b63f3" providerId="ADAL" clId="{411B7672-8F57-4AFE-A6E2-B3AB257EF866}" dt="2023-03-24T17:02:34.312" v="512"/>
          <ac:spMkLst>
            <pc:docMk/>
            <pc:sldMk cId="4236029892" sldId="547"/>
            <ac:spMk id="7" creationId="{686A9C38-9DCB-4998-992C-A4B6C3A36518}"/>
          </ac:spMkLst>
        </pc:spChg>
        <pc:spChg chg="add mod">
          <ac:chgData name="Carla de Moura Medeiros" userId="e94de949-796e-4361-ab0d-17710b0b63f3" providerId="ADAL" clId="{411B7672-8F57-4AFE-A6E2-B3AB257EF866}" dt="2023-03-24T17:02:34.312" v="512"/>
          <ac:spMkLst>
            <pc:docMk/>
            <pc:sldMk cId="4236029892" sldId="547"/>
            <ac:spMk id="8" creationId="{BABFB093-3ABE-4C53-8378-0459BE886F48}"/>
          </ac:spMkLst>
        </pc:spChg>
        <pc:spChg chg="add mod">
          <ac:chgData name="Carla de Moura Medeiros" userId="e94de949-796e-4361-ab0d-17710b0b63f3" providerId="ADAL" clId="{411B7672-8F57-4AFE-A6E2-B3AB257EF866}" dt="2023-03-24T17:02:41.526" v="513"/>
          <ac:spMkLst>
            <pc:docMk/>
            <pc:sldMk cId="4236029892" sldId="547"/>
            <ac:spMk id="9" creationId="{BE886D0C-9733-4F2C-B261-3CAB09F236CB}"/>
          </ac:spMkLst>
        </pc:spChg>
      </pc:sldChg>
      <pc:sldChg chg="addSp modSp add">
        <pc:chgData name="Carla de Moura Medeiros" userId="e94de949-796e-4361-ab0d-17710b0b63f3" providerId="ADAL" clId="{411B7672-8F57-4AFE-A6E2-B3AB257EF866}" dt="2023-03-24T17:05:09.147" v="536"/>
        <pc:sldMkLst>
          <pc:docMk/>
          <pc:sldMk cId="598110593" sldId="548"/>
        </pc:sldMkLst>
        <pc:spChg chg="add mod">
          <ac:chgData name="Carla de Moura Medeiros" userId="e94de949-796e-4361-ab0d-17710b0b63f3" providerId="ADAL" clId="{411B7672-8F57-4AFE-A6E2-B3AB257EF866}" dt="2023-03-24T17:05:09.147" v="536"/>
          <ac:spMkLst>
            <pc:docMk/>
            <pc:sldMk cId="598110593" sldId="548"/>
            <ac:spMk id="2" creationId="{82AD9E26-F3AD-4EB5-9570-01554B65695B}"/>
          </ac:spMkLst>
        </pc:spChg>
        <pc:spChg chg="add mod">
          <ac:chgData name="Carla de Moura Medeiros" userId="e94de949-796e-4361-ab0d-17710b0b63f3" providerId="ADAL" clId="{411B7672-8F57-4AFE-A6E2-B3AB257EF866}" dt="2023-03-24T17:05:09.147" v="536"/>
          <ac:spMkLst>
            <pc:docMk/>
            <pc:sldMk cId="598110593" sldId="548"/>
            <ac:spMk id="3" creationId="{DD941C0F-582E-4CB5-935A-B4DC4CE79FF3}"/>
          </ac:spMkLst>
        </pc:spChg>
        <pc:spChg chg="mod">
          <ac:chgData name="Carla de Moura Medeiros" userId="e94de949-796e-4361-ab0d-17710b0b63f3" providerId="ADAL" clId="{411B7672-8F57-4AFE-A6E2-B3AB257EF866}" dt="2023-03-24T17:05:09.147" v="536"/>
          <ac:spMkLst>
            <pc:docMk/>
            <pc:sldMk cId="598110593" sldId="548"/>
            <ac:spMk id="5" creationId="{F44F1828-C69D-46EF-98A9-2057F46457EA}"/>
          </ac:spMkLst>
        </pc:spChg>
        <pc:spChg chg="mod">
          <ac:chgData name="Carla de Moura Medeiros" userId="e94de949-796e-4361-ab0d-17710b0b63f3" providerId="ADAL" clId="{411B7672-8F57-4AFE-A6E2-B3AB257EF866}" dt="2023-03-24T17:05:09.147" v="536"/>
          <ac:spMkLst>
            <pc:docMk/>
            <pc:sldMk cId="598110593" sldId="548"/>
            <ac:spMk id="6" creationId="{176873AC-3B02-4A87-8008-FB40D8E8A8CC}"/>
          </ac:spMkLst>
        </pc:spChg>
        <pc:grpChg chg="add mod">
          <ac:chgData name="Carla de Moura Medeiros" userId="e94de949-796e-4361-ab0d-17710b0b63f3" providerId="ADAL" clId="{411B7672-8F57-4AFE-A6E2-B3AB257EF866}" dt="2023-03-24T17:05:09.147" v="536"/>
          <ac:grpSpMkLst>
            <pc:docMk/>
            <pc:sldMk cId="598110593" sldId="548"/>
            <ac:grpSpMk id="4" creationId="{299593B9-62E9-4F8A-A54D-05BF2A220A3E}"/>
          </ac:grpSpMkLst>
        </pc:grpChg>
      </pc:sldChg>
      <pc:sldChg chg="addSp modSp add mod">
        <pc:chgData name="Carla de Moura Medeiros" userId="e94de949-796e-4361-ab0d-17710b0b63f3" providerId="ADAL" clId="{411B7672-8F57-4AFE-A6E2-B3AB257EF866}" dt="2023-03-24T17:04:33.193" v="530"/>
        <pc:sldMkLst>
          <pc:docMk/>
          <pc:sldMk cId="4202776814" sldId="549"/>
        </pc:sldMkLst>
        <pc:spChg chg="add mod">
          <ac:chgData name="Carla de Moura Medeiros" userId="e94de949-796e-4361-ab0d-17710b0b63f3" providerId="ADAL" clId="{411B7672-8F57-4AFE-A6E2-B3AB257EF866}" dt="2023-03-24T17:04:27.814" v="529" actId="27636"/>
          <ac:spMkLst>
            <pc:docMk/>
            <pc:sldMk cId="4202776814" sldId="549"/>
            <ac:spMk id="2" creationId="{83FCCE5B-6285-45B8-A212-F6A074C60BDD}"/>
          </ac:spMkLst>
        </pc:spChg>
        <pc:picChg chg="add mod">
          <ac:chgData name="Carla de Moura Medeiros" userId="e94de949-796e-4361-ab0d-17710b0b63f3" providerId="ADAL" clId="{411B7672-8F57-4AFE-A6E2-B3AB257EF866}" dt="2023-03-24T17:04:33.193" v="530"/>
          <ac:picMkLst>
            <pc:docMk/>
            <pc:sldMk cId="4202776814" sldId="549"/>
            <ac:picMk id="3" creationId="{58E8DA88-32CE-4854-BD07-4296C0A81111}"/>
          </ac:picMkLst>
        </pc:picChg>
      </pc:sldChg>
      <pc:sldChg chg="addSp modSp add">
        <pc:chgData name="Carla de Moura Medeiros" userId="e94de949-796e-4361-ab0d-17710b0b63f3" providerId="ADAL" clId="{411B7672-8F57-4AFE-A6E2-B3AB257EF866}" dt="2023-03-24T17:04:14.781" v="526"/>
        <pc:sldMkLst>
          <pc:docMk/>
          <pc:sldMk cId="302415752" sldId="550"/>
        </pc:sldMkLst>
        <pc:spChg chg="add mod">
          <ac:chgData name="Carla de Moura Medeiros" userId="e94de949-796e-4361-ab0d-17710b0b63f3" providerId="ADAL" clId="{411B7672-8F57-4AFE-A6E2-B3AB257EF866}" dt="2023-03-24T17:04:07.242" v="525"/>
          <ac:spMkLst>
            <pc:docMk/>
            <pc:sldMk cId="302415752" sldId="550"/>
            <ac:spMk id="2" creationId="{B9639049-9FAF-45F7-AC76-083C277F13CE}"/>
          </ac:spMkLst>
        </pc:spChg>
        <pc:spChg chg="add mod">
          <ac:chgData name="Carla de Moura Medeiros" userId="e94de949-796e-4361-ab0d-17710b0b63f3" providerId="ADAL" clId="{411B7672-8F57-4AFE-A6E2-B3AB257EF866}" dt="2023-03-24T17:04:14.781" v="526"/>
          <ac:spMkLst>
            <pc:docMk/>
            <pc:sldMk cId="302415752" sldId="550"/>
            <ac:spMk id="3" creationId="{3D9F4D81-5D87-41F4-9F00-428E5CFF3101}"/>
          </ac:spMkLst>
        </pc:spChg>
      </pc:sldChg>
      <pc:sldChg chg="addSp modSp add">
        <pc:chgData name="Carla de Moura Medeiros" userId="e94de949-796e-4361-ab0d-17710b0b63f3" providerId="ADAL" clId="{411B7672-8F57-4AFE-A6E2-B3AB257EF866}" dt="2023-03-24T17:06:31.471" v="547"/>
        <pc:sldMkLst>
          <pc:docMk/>
          <pc:sldMk cId="1767167879" sldId="551"/>
        </pc:sldMkLst>
        <pc:spChg chg="add mod">
          <ac:chgData name="Carla de Moura Medeiros" userId="e94de949-796e-4361-ab0d-17710b0b63f3" providerId="ADAL" clId="{411B7672-8F57-4AFE-A6E2-B3AB257EF866}" dt="2023-03-24T17:06:31.471" v="547"/>
          <ac:spMkLst>
            <pc:docMk/>
            <pc:sldMk cId="1767167879" sldId="551"/>
            <ac:spMk id="2" creationId="{7C99FCAE-9BB3-480F-A49F-728EBBFCC7C5}"/>
          </ac:spMkLst>
        </pc:spChg>
        <pc:spChg chg="add mod">
          <ac:chgData name="Carla de Moura Medeiros" userId="e94de949-796e-4361-ab0d-17710b0b63f3" providerId="ADAL" clId="{411B7672-8F57-4AFE-A6E2-B3AB257EF866}" dt="2023-03-24T17:06:31.471" v="547"/>
          <ac:spMkLst>
            <pc:docMk/>
            <pc:sldMk cId="1767167879" sldId="551"/>
            <ac:spMk id="3" creationId="{EB7EAA77-4021-4A67-9D0B-21F67FC18427}"/>
          </ac:spMkLst>
        </pc:spChg>
        <pc:spChg chg="add mod">
          <ac:chgData name="Carla de Moura Medeiros" userId="e94de949-796e-4361-ab0d-17710b0b63f3" providerId="ADAL" clId="{411B7672-8F57-4AFE-A6E2-B3AB257EF866}" dt="2023-03-24T17:06:31.471" v="547"/>
          <ac:spMkLst>
            <pc:docMk/>
            <pc:sldMk cId="1767167879" sldId="551"/>
            <ac:spMk id="4" creationId="{EADF8B5E-CC64-4584-82E4-3ECDF008D0E2}"/>
          </ac:spMkLst>
        </pc:spChg>
        <pc:spChg chg="add mod">
          <ac:chgData name="Carla de Moura Medeiros" userId="e94de949-796e-4361-ab0d-17710b0b63f3" providerId="ADAL" clId="{411B7672-8F57-4AFE-A6E2-B3AB257EF866}" dt="2023-03-24T17:06:31.471" v="547"/>
          <ac:spMkLst>
            <pc:docMk/>
            <pc:sldMk cId="1767167879" sldId="551"/>
            <ac:spMk id="5" creationId="{5CEDAA3E-04A8-4366-9CD6-277A12887DD7}"/>
          </ac:spMkLst>
        </pc:spChg>
        <pc:spChg chg="add mod">
          <ac:chgData name="Carla de Moura Medeiros" userId="e94de949-796e-4361-ab0d-17710b0b63f3" providerId="ADAL" clId="{411B7672-8F57-4AFE-A6E2-B3AB257EF866}" dt="2023-03-24T17:06:31.471" v="547"/>
          <ac:spMkLst>
            <pc:docMk/>
            <pc:sldMk cId="1767167879" sldId="551"/>
            <ac:spMk id="6" creationId="{BC095AFE-48D8-4B5D-AB2F-944E5688F889}"/>
          </ac:spMkLst>
        </pc:spChg>
      </pc:sldChg>
      <pc:sldChg chg="addSp modSp add">
        <pc:chgData name="Carla de Moura Medeiros" userId="e94de949-796e-4361-ab0d-17710b0b63f3" providerId="ADAL" clId="{411B7672-8F57-4AFE-A6E2-B3AB257EF866}" dt="2023-03-24T17:06:07.772" v="542"/>
        <pc:sldMkLst>
          <pc:docMk/>
          <pc:sldMk cId="2624635354" sldId="552"/>
        </pc:sldMkLst>
        <pc:spChg chg="add mod">
          <ac:chgData name="Carla de Moura Medeiros" userId="e94de949-796e-4361-ab0d-17710b0b63f3" providerId="ADAL" clId="{411B7672-8F57-4AFE-A6E2-B3AB257EF866}" dt="2023-03-24T17:06:07.772" v="542"/>
          <ac:spMkLst>
            <pc:docMk/>
            <pc:sldMk cId="2624635354" sldId="552"/>
            <ac:spMk id="2" creationId="{1B7ABAEF-F208-4163-ACB7-2EDD217AB7E3}"/>
          </ac:spMkLst>
        </pc:spChg>
        <pc:spChg chg="add mod">
          <ac:chgData name="Carla de Moura Medeiros" userId="e94de949-796e-4361-ab0d-17710b0b63f3" providerId="ADAL" clId="{411B7672-8F57-4AFE-A6E2-B3AB257EF866}" dt="2023-03-24T17:06:07.772" v="542"/>
          <ac:spMkLst>
            <pc:docMk/>
            <pc:sldMk cId="2624635354" sldId="552"/>
            <ac:spMk id="4" creationId="{24CA71E7-9A83-415D-A946-E1D70065D403}"/>
          </ac:spMkLst>
        </pc:spChg>
        <pc:spChg chg="add mod">
          <ac:chgData name="Carla de Moura Medeiros" userId="e94de949-796e-4361-ab0d-17710b0b63f3" providerId="ADAL" clId="{411B7672-8F57-4AFE-A6E2-B3AB257EF866}" dt="2023-03-24T17:06:07.772" v="542"/>
          <ac:spMkLst>
            <pc:docMk/>
            <pc:sldMk cId="2624635354" sldId="552"/>
            <ac:spMk id="5" creationId="{3854B9C0-C499-404F-AF2E-97F09FF056F8}"/>
          </ac:spMkLst>
        </pc:spChg>
        <pc:graphicFrameChg chg="add mod">
          <ac:chgData name="Carla de Moura Medeiros" userId="e94de949-796e-4361-ab0d-17710b0b63f3" providerId="ADAL" clId="{411B7672-8F57-4AFE-A6E2-B3AB257EF866}" dt="2023-03-24T17:06:07.772" v="542"/>
          <ac:graphicFrameMkLst>
            <pc:docMk/>
            <pc:sldMk cId="2624635354" sldId="552"/>
            <ac:graphicFrameMk id="3" creationId="{655ADA59-AE4C-4C24-AAA5-6170A4A2CB56}"/>
          </ac:graphicFrameMkLst>
        </pc:graphicFrameChg>
        <pc:picChg chg="add mod">
          <ac:chgData name="Carla de Moura Medeiros" userId="e94de949-796e-4361-ab0d-17710b0b63f3" providerId="ADAL" clId="{411B7672-8F57-4AFE-A6E2-B3AB257EF866}" dt="2023-03-24T17:06:07.772" v="542"/>
          <ac:picMkLst>
            <pc:docMk/>
            <pc:sldMk cId="2624635354" sldId="552"/>
            <ac:picMk id="6" creationId="{2722B89E-E027-457E-8B8C-F6C91C5E2EA3}"/>
          </ac:picMkLst>
        </pc:picChg>
      </pc:sldChg>
      <pc:sldChg chg="addSp modSp add">
        <pc:chgData name="Carla de Moura Medeiros" userId="e94de949-796e-4361-ab0d-17710b0b63f3" providerId="ADAL" clId="{411B7672-8F57-4AFE-A6E2-B3AB257EF866}" dt="2023-03-24T17:05:47.697" v="540"/>
        <pc:sldMkLst>
          <pc:docMk/>
          <pc:sldMk cId="3617785455" sldId="553"/>
        </pc:sldMkLst>
        <pc:spChg chg="add mod">
          <ac:chgData name="Carla de Moura Medeiros" userId="e94de949-796e-4361-ab0d-17710b0b63f3" providerId="ADAL" clId="{411B7672-8F57-4AFE-A6E2-B3AB257EF866}" dt="2023-03-24T17:05:47.697" v="540"/>
          <ac:spMkLst>
            <pc:docMk/>
            <pc:sldMk cId="3617785455" sldId="553"/>
            <ac:spMk id="2" creationId="{A342A4D5-6EB5-4AAB-89F8-ED3DDEBA2ACB}"/>
          </ac:spMkLst>
        </pc:spChg>
        <pc:graphicFrameChg chg="add mod">
          <ac:chgData name="Carla de Moura Medeiros" userId="e94de949-796e-4361-ab0d-17710b0b63f3" providerId="ADAL" clId="{411B7672-8F57-4AFE-A6E2-B3AB257EF866}" dt="2023-03-24T17:05:47.697" v="540"/>
          <ac:graphicFrameMkLst>
            <pc:docMk/>
            <pc:sldMk cId="3617785455" sldId="553"/>
            <ac:graphicFrameMk id="3" creationId="{5A9E758E-9DF1-4896-B778-23F4BF84FAB9}"/>
          </ac:graphicFrameMkLst>
        </pc:graphicFrameChg>
      </pc:sldChg>
      <pc:sldChg chg="addSp modSp add">
        <pc:chgData name="Carla de Moura Medeiros" userId="e94de949-796e-4361-ab0d-17710b0b63f3" providerId="ADAL" clId="{411B7672-8F57-4AFE-A6E2-B3AB257EF866}" dt="2023-03-24T17:05:28.124" v="538"/>
        <pc:sldMkLst>
          <pc:docMk/>
          <pc:sldMk cId="423146426" sldId="554"/>
        </pc:sldMkLst>
        <pc:spChg chg="add mod">
          <ac:chgData name="Carla de Moura Medeiros" userId="e94de949-796e-4361-ab0d-17710b0b63f3" providerId="ADAL" clId="{411B7672-8F57-4AFE-A6E2-B3AB257EF866}" dt="2023-03-24T17:05:28.124" v="538"/>
          <ac:spMkLst>
            <pc:docMk/>
            <pc:sldMk cId="423146426" sldId="554"/>
            <ac:spMk id="4" creationId="{21CB2CB3-2917-4892-8B9A-14FBF6A2445E}"/>
          </ac:spMkLst>
        </pc:spChg>
        <pc:picChg chg="add mod">
          <ac:chgData name="Carla de Moura Medeiros" userId="e94de949-796e-4361-ab0d-17710b0b63f3" providerId="ADAL" clId="{411B7672-8F57-4AFE-A6E2-B3AB257EF866}" dt="2023-03-24T17:05:28.124" v="538"/>
          <ac:picMkLst>
            <pc:docMk/>
            <pc:sldMk cId="423146426" sldId="554"/>
            <ac:picMk id="2" creationId="{A2A3B1A3-043A-4919-AEFE-1BA0137F6A96}"/>
          </ac:picMkLst>
        </pc:picChg>
        <pc:picChg chg="add mod">
          <ac:chgData name="Carla de Moura Medeiros" userId="e94de949-796e-4361-ab0d-17710b0b63f3" providerId="ADAL" clId="{411B7672-8F57-4AFE-A6E2-B3AB257EF866}" dt="2023-03-24T17:05:28.124" v="538"/>
          <ac:picMkLst>
            <pc:docMk/>
            <pc:sldMk cId="423146426" sldId="554"/>
            <ac:picMk id="3" creationId="{811EE6F5-CE52-4703-B7C4-0CD133929E85}"/>
          </ac:picMkLst>
        </pc:picChg>
      </pc:sldChg>
      <pc:sldChg chg="addSp modSp add">
        <pc:chgData name="Carla de Moura Medeiros" userId="e94de949-796e-4361-ab0d-17710b0b63f3" providerId="ADAL" clId="{411B7672-8F57-4AFE-A6E2-B3AB257EF866}" dt="2023-03-24T17:08:20.317" v="561"/>
        <pc:sldMkLst>
          <pc:docMk/>
          <pc:sldMk cId="1169076834" sldId="555"/>
        </pc:sldMkLst>
        <pc:spChg chg="add mod">
          <ac:chgData name="Carla de Moura Medeiros" userId="e94de949-796e-4361-ab0d-17710b0b63f3" providerId="ADAL" clId="{411B7672-8F57-4AFE-A6E2-B3AB257EF866}" dt="2023-03-24T17:08:13.580" v="560"/>
          <ac:spMkLst>
            <pc:docMk/>
            <pc:sldMk cId="1169076834" sldId="555"/>
            <ac:spMk id="2" creationId="{C2401808-CA15-4E92-86C9-C733810EF0B2}"/>
          </ac:spMkLst>
        </pc:spChg>
        <pc:spChg chg="add mod">
          <ac:chgData name="Carla de Moura Medeiros" userId="e94de949-796e-4361-ab0d-17710b0b63f3" providerId="ADAL" clId="{411B7672-8F57-4AFE-A6E2-B3AB257EF866}" dt="2023-03-24T17:08:20.317" v="561"/>
          <ac:spMkLst>
            <pc:docMk/>
            <pc:sldMk cId="1169076834" sldId="555"/>
            <ac:spMk id="3" creationId="{59A2B48B-4155-4B7B-AFB9-7693D0986B58}"/>
          </ac:spMkLst>
        </pc:spChg>
      </pc:sldChg>
      <pc:sldChg chg="addSp modSp add">
        <pc:chgData name="Carla de Moura Medeiros" userId="e94de949-796e-4361-ab0d-17710b0b63f3" providerId="ADAL" clId="{411B7672-8F57-4AFE-A6E2-B3AB257EF866}" dt="2023-03-24T17:07:36.002" v="555"/>
        <pc:sldMkLst>
          <pc:docMk/>
          <pc:sldMk cId="2337814538" sldId="556"/>
        </pc:sldMkLst>
        <pc:spChg chg="add mod">
          <ac:chgData name="Carla de Moura Medeiros" userId="e94de949-796e-4361-ab0d-17710b0b63f3" providerId="ADAL" clId="{411B7672-8F57-4AFE-A6E2-B3AB257EF866}" dt="2023-03-24T17:07:30.396" v="554"/>
          <ac:spMkLst>
            <pc:docMk/>
            <pc:sldMk cId="2337814538" sldId="556"/>
            <ac:spMk id="2" creationId="{16EA4DF6-3124-4863-B426-C7D1957A3D3A}"/>
          </ac:spMkLst>
        </pc:spChg>
        <pc:spChg chg="add mod">
          <ac:chgData name="Carla de Moura Medeiros" userId="e94de949-796e-4361-ab0d-17710b0b63f3" providerId="ADAL" clId="{411B7672-8F57-4AFE-A6E2-B3AB257EF866}" dt="2023-03-24T17:07:36.002" v="555"/>
          <ac:spMkLst>
            <pc:docMk/>
            <pc:sldMk cId="2337814538" sldId="556"/>
            <ac:spMk id="3" creationId="{F84D1C56-07E6-412E-808D-DA03391C65EF}"/>
          </ac:spMkLst>
        </pc:spChg>
      </pc:sldChg>
      <pc:sldChg chg="addSp delSp modSp add">
        <pc:chgData name="Carla de Moura Medeiros" userId="e94de949-796e-4361-ab0d-17710b0b63f3" providerId="ADAL" clId="{411B7672-8F57-4AFE-A6E2-B3AB257EF866}" dt="2023-03-24T17:07:16.541" v="552"/>
        <pc:sldMkLst>
          <pc:docMk/>
          <pc:sldMk cId="3333217113" sldId="557"/>
        </pc:sldMkLst>
        <pc:spChg chg="add mod">
          <ac:chgData name="Carla de Moura Medeiros" userId="e94de949-796e-4361-ab0d-17710b0b63f3" providerId="ADAL" clId="{411B7672-8F57-4AFE-A6E2-B3AB257EF866}" dt="2023-03-24T17:07:01.068" v="549"/>
          <ac:spMkLst>
            <pc:docMk/>
            <pc:sldMk cId="3333217113" sldId="557"/>
            <ac:spMk id="2" creationId="{5B7FB39A-51E6-40E3-A587-12AEC17CC9ED}"/>
          </ac:spMkLst>
        </pc:spChg>
        <pc:spChg chg="add mod">
          <ac:chgData name="Carla de Moura Medeiros" userId="e94de949-796e-4361-ab0d-17710b0b63f3" providerId="ADAL" clId="{411B7672-8F57-4AFE-A6E2-B3AB257EF866}" dt="2023-03-24T17:07:01.068" v="549"/>
          <ac:spMkLst>
            <pc:docMk/>
            <pc:sldMk cId="3333217113" sldId="557"/>
            <ac:spMk id="3" creationId="{E6BE0F8B-E50D-443E-A745-246CEA1F0AC2}"/>
          </ac:spMkLst>
        </pc:spChg>
        <pc:spChg chg="add del mod">
          <ac:chgData name="Carla de Moura Medeiros" userId="e94de949-796e-4361-ab0d-17710b0b63f3" providerId="ADAL" clId="{411B7672-8F57-4AFE-A6E2-B3AB257EF866}" dt="2023-03-24T17:07:10.584" v="551"/>
          <ac:spMkLst>
            <pc:docMk/>
            <pc:sldMk cId="3333217113" sldId="557"/>
            <ac:spMk id="4" creationId="{0BC746F2-4FF1-4B6D-B9F6-781CE0495BD0}"/>
          </ac:spMkLst>
        </pc:spChg>
        <pc:spChg chg="add del mod">
          <ac:chgData name="Carla de Moura Medeiros" userId="e94de949-796e-4361-ab0d-17710b0b63f3" providerId="ADAL" clId="{411B7672-8F57-4AFE-A6E2-B3AB257EF866}" dt="2023-03-24T17:07:10.584" v="551"/>
          <ac:spMkLst>
            <pc:docMk/>
            <pc:sldMk cId="3333217113" sldId="557"/>
            <ac:spMk id="5" creationId="{CC20F11B-8D9D-46EF-951F-7E71B30F8025}"/>
          </ac:spMkLst>
        </pc:spChg>
        <pc:spChg chg="add mod">
          <ac:chgData name="Carla de Moura Medeiros" userId="e94de949-796e-4361-ab0d-17710b0b63f3" providerId="ADAL" clId="{411B7672-8F57-4AFE-A6E2-B3AB257EF866}" dt="2023-03-24T17:07:16.541" v="552"/>
          <ac:spMkLst>
            <pc:docMk/>
            <pc:sldMk cId="3333217113" sldId="557"/>
            <ac:spMk id="6" creationId="{9F1A3847-83EA-4E3D-8F88-FBF0314F7E51}"/>
          </ac:spMkLst>
        </pc:spChg>
      </pc:sldChg>
      <pc:sldChg chg="addSp modSp add">
        <pc:chgData name="Carla de Moura Medeiros" userId="e94de949-796e-4361-ab0d-17710b0b63f3" providerId="ADAL" clId="{411B7672-8F57-4AFE-A6E2-B3AB257EF866}" dt="2023-03-24T17:09:19.023" v="570"/>
        <pc:sldMkLst>
          <pc:docMk/>
          <pc:sldMk cId="4121599240" sldId="558"/>
        </pc:sldMkLst>
        <pc:spChg chg="add mod">
          <ac:chgData name="Carla de Moura Medeiros" userId="e94de949-796e-4361-ab0d-17710b0b63f3" providerId="ADAL" clId="{411B7672-8F57-4AFE-A6E2-B3AB257EF866}" dt="2023-03-24T17:09:19.023" v="570"/>
          <ac:spMkLst>
            <pc:docMk/>
            <pc:sldMk cId="4121599240" sldId="558"/>
            <ac:spMk id="2" creationId="{6AC7E4E6-C66D-4733-A869-A36D778DF0A8}"/>
          </ac:spMkLst>
        </pc:spChg>
        <pc:graphicFrameChg chg="add mod">
          <ac:chgData name="Carla de Moura Medeiros" userId="e94de949-796e-4361-ab0d-17710b0b63f3" providerId="ADAL" clId="{411B7672-8F57-4AFE-A6E2-B3AB257EF866}" dt="2023-03-24T17:09:19.023" v="570"/>
          <ac:graphicFrameMkLst>
            <pc:docMk/>
            <pc:sldMk cId="4121599240" sldId="558"/>
            <ac:graphicFrameMk id="3" creationId="{7CA54580-7949-49CC-B842-F49E90BEE28A}"/>
          </ac:graphicFrameMkLst>
        </pc:graphicFrameChg>
      </pc:sldChg>
      <pc:sldChg chg="addSp modSp add">
        <pc:chgData name="Carla de Moura Medeiros" userId="e94de949-796e-4361-ab0d-17710b0b63f3" providerId="ADAL" clId="{411B7672-8F57-4AFE-A6E2-B3AB257EF866}" dt="2023-03-24T17:09:01.342" v="565"/>
        <pc:sldMkLst>
          <pc:docMk/>
          <pc:sldMk cId="3960947693" sldId="559"/>
        </pc:sldMkLst>
        <pc:spChg chg="add mod">
          <ac:chgData name="Carla de Moura Medeiros" userId="e94de949-796e-4361-ab0d-17710b0b63f3" providerId="ADAL" clId="{411B7672-8F57-4AFE-A6E2-B3AB257EF866}" dt="2023-03-24T17:09:01.342" v="565"/>
          <ac:spMkLst>
            <pc:docMk/>
            <pc:sldMk cId="3960947693" sldId="559"/>
            <ac:spMk id="2" creationId="{A47BD5CA-A56C-4CFC-A589-898CDBAB136A}"/>
          </ac:spMkLst>
        </pc:spChg>
        <pc:spChg chg="add mod">
          <ac:chgData name="Carla de Moura Medeiros" userId="e94de949-796e-4361-ab0d-17710b0b63f3" providerId="ADAL" clId="{411B7672-8F57-4AFE-A6E2-B3AB257EF866}" dt="2023-03-24T17:09:01.342" v="565"/>
          <ac:spMkLst>
            <pc:docMk/>
            <pc:sldMk cId="3960947693" sldId="559"/>
            <ac:spMk id="3" creationId="{2904E23D-A276-463D-ABE8-45287107420A}"/>
          </ac:spMkLst>
        </pc:spChg>
      </pc:sldChg>
      <pc:sldChg chg="addSp modSp add">
        <pc:chgData name="Carla de Moura Medeiros" userId="e94de949-796e-4361-ab0d-17710b0b63f3" providerId="ADAL" clId="{411B7672-8F57-4AFE-A6E2-B3AB257EF866}" dt="2023-03-24T17:08:36.765" v="563"/>
        <pc:sldMkLst>
          <pc:docMk/>
          <pc:sldMk cId="1400505693" sldId="560"/>
        </pc:sldMkLst>
        <pc:spChg chg="add mod">
          <ac:chgData name="Carla de Moura Medeiros" userId="e94de949-796e-4361-ab0d-17710b0b63f3" providerId="ADAL" clId="{411B7672-8F57-4AFE-A6E2-B3AB257EF866}" dt="2023-03-24T17:08:36.765" v="563"/>
          <ac:spMkLst>
            <pc:docMk/>
            <pc:sldMk cId="1400505693" sldId="560"/>
            <ac:spMk id="2" creationId="{EA9AF4DF-D197-4E43-9056-AD7C805C9DF0}"/>
          </ac:spMkLst>
        </pc:spChg>
        <pc:spChg chg="add mod">
          <ac:chgData name="Carla de Moura Medeiros" userId="e94de949-796e-4361-ab0d-17710b0b63f3" providerId="ADAL" clId="{411B7672-8F57-4AFE-A6E2-B3AB257EF866}" dt="2023-03-24T17:08:36.765" v="563"/>
          <ac:spMkLst>
            <pc:docMk/>
            <pc:sldMk cId="1400505693" sldId="560"/>
            <ac:spMk id="3" creationId="{D7A548D6-2825-4DC3-B87F-374E65043D82}"/>
          </ac:spMkLst>
        </pc:spChg>
      </pc:sldChg>
      <pc:sldChg chg="addSp modSp add">
        <pc:chgData name="Carla de Moura Medeiros" userId="e94de949-796e-4361-ab0d-17710b0b63f3" providerId="ADAL" clId="{411B7672-8F57-4AFE-A6E2-B3AB257EF866}" dt="2023-03-24T17:10:18.715" v="579"/>
        <pc:sldMkLst>
          <pc:docMk/>
          <pc:sldMk cId="2101826092" sldId="561"/>
        </pc:sldMkLst>
        <pc:spChg chg="add mod">
          <ac:chgData name="Carla de Moura Medeiros" userId="e94de949-796e-4361-ab0d-17710b0b63f3" providerId="ADAL" clId="{411B7672-8F57-4AFE-A6E2-B3AB257EF866}" dt="2023-03-24T17:10:18.715" v="579"/>
          <ac:spMkLst>
            <pc:docMk/>
            <pc:sldMk cId="2101826092" sldId="561"/>
            <ac:spMk id="2" creationId="{4EB1583F-CC7A-49BD-AC2F-105EE28E83FD}"/>
          </ac:spMkLst>
        </pc:spChg>
        <pc:graphicFrameChg chg="add mod">
          <ac:chgData name="Carla de Moura Medeiros" userId="e94de949-796e-4361-ab0d-17710b0b63f3" providerId="ADAL" clId="{411B7672-8F57-4AFE-A6E2-B3AB257EF866}" dt="2023-03-24T17:10:18.715" v="579"/>
          <ac:graphicFrameMkLst>
            <pc:docMk/>
            <pc:sldMk cId="2101826092" sldId="561"/>
            <ac:graphicFrameMk id="3" creationId="{107BA2EF-D734-4526-AEE5-33D3CB0ABE88}"/>
          </ac:graphicFrameMkLst>
        </pc:graphicFrameChg>
      </pc:sldChg>
      <pc:sldChg chg="addSp modSp add">
        <pc:chgData name="Carla de Moura Medeiros" userId="e94de949-796e-4361-ab0d-17710b0b63f3" providerId="ADAL" clId="{411B7672-8F57-4AFE-A6E2-B3AB257EF866}" dt="2023-03-24T17:09:51.681" v="574"/>
        <pc:sldMkLst>
          <pc:docMk/>
          <pc:sldMk cId="1435546809" sldId="562"/>
        </pc:sldMkLst>
        <pc:spChg chg="add mod">
          <ac:chgData name="Carla de Moura Medeiros" userId="e94de949-796e-4361-ab0d-17710b0b63f3" providerId="ADAL" clId="{411B7672-8F57-4AFE-A6E2-B3AB257EF866}" dt="2023-03-24T17:09:51.681" v="574"/>
          <ac:spMkLst>
            <pc:docMk/>
            <pc:sldMk cId="1435546809" sldId="562"/>
            <ac:spMk id="3" creationId="{D8C93A41-7AE7-4ACB-B371-CCA22CB8540D}"/>
          </ac:spMkLst>
        </pc:spChg>
        <pc:graphicFrameChg chg="add mod">
          <ac:chgData name="Carla de Moura Medeiros" userId="e94de949-796e-4361-ab0d-17710b0b63f3" providerId="ADAL" clId="{411B7672-8F57-4AFE-A6E2-B3AB257EF866}" dt="2023-03-24T17:09:51.681" v="574"/>
          <ac:graphicFrameMkLst>
            <pc:docMk/>
            <pc:sldMk cId="1435546809" sldId="562"/>
            <ac:graphicFrameMk id="2" creationId="{EDF9283E-2AA9-4619-815F-177AE26DA167}"/>
          </ac:graphicFrameMkLst>
        </pc:graphicFrameChg>
      </pc:sldChg>
      <pc:sldChg chg="addSp modSp add">
        <pc:chgData name="Carla de Moura Medeiros" userId="e94de949-796e-4361-ab0d-17710b0b63f3" providerId="ADAL" clId="{411B7672-8F57-4AFE-A6E2-B3AB257EF866}" dt="2023-03-24T17:09:35.776" v="572"/>
        <pc:sldMkLst>
          <pc:docMk/>
          <pc:sldMk cId="3589171583" sldId="563"/>
        </pc:sldMkLst>
        <pc:graphicFrameChg chg="add mod">
          <ac:chgData name="Carla de Moura Medeiros" userId="e94de949-796e-4361-ab0d-17710b0b63f3" providerId="ADAL" clId="{411B7672-8F57-4AFE-A6E2-B3AB257EF866}" dt="2023-03-24T17:09:35.776" v="572"/>
          <ac:graphicFrameMkLst>
            <pc:docMk/>
            <pc:sldMk cId="3589171583" sldId="563"/>
            <ac:graphicFrameMk id="2" creationId="{4A63E383-8D7F-4B17-B296-33FC80047489}"/>
          </ac:graphicFrameMkLst>
        </pc:graphicFrameChg>
      </pc:sldChg>
      <pc:sldChg chg="addSp modSp add">
        <pc:chgData name="Carla de Moura Medeiros" userId="e94de949-796e-4361-ab0d-17710b0b63f3" providerId="ADAL" clId="{411B7672-8F57-4AFE-A6E2-B3AB257EF866}" dt="2023-03-24T17:11:15.686" v="586"/>
        <pc:sldMkLst>
          <pc:docMk/>
          <pc:sldMk cId="1147431324" sldId="564"/>
        </pc:sldMkLst>
        <pc:picChg chg="add mod">
          <ac:chgData name="Carla de Moura Medeiros" userId="e94de949-796e-4361-ab0d-17710b0b63f3" providerId="ADAL" clId="{411B7672-8F57-4AFE-A6E2-B3AB257EF866}" dt="2023-03-24T17:11:15.686" v="586"/>
          <ac:picMkLst>
            <pc:docMk/>
            <pc:sldMk cId="1147431324" sldId="564"/>
            <ac:picMk id="2" creationId="{11F7FE50-0618-47BD-A4FD-8767CB9CB4F0}"/>
          </ac:picMkLst>
        </pc:picChg>
      </pc:sldChg>
      <pc:sldChg chg="addSp modSp add">
        <pc:chgData name="Carla de Moura Medeiros" userId="e94de949-796e-4361-ab0d-17710b0b63f3" providerId="ADAL" clId="{411B7672-8F57-4AFE-A6E2-B3AB257EF866}" dt="2023-03-24T17:10:49.230" v="583"/>
        <pc:sldMkLst>
          <pc:docMk/>
          <pc:sldMk cId="2516151498" sldId="565"/>
        </pc:sldMkLst>
        <pc:picChg chg="add mod">
          <ac:chgData name="Carla de Moura Medeiros" userId="e94de949-796e-4361-ab0d-17710b0b63f3" providerId="ADAL" clId="{411B7672-8F57-4AFE-A6E2-B3AB257EF866}" dt="2023-03-24T17:10:49.230" v="583"/>
          <ac:picMkLst>
            <pc:docMk/>
            <pc:sldMk cId="2516151498" sldId="565"/>
            <ac:picMk id="2" creationId="{D8FC898D-C07F-453E-8BC1-BE0CD0735BCB}"/>
          </ac:picMkLst>
        </pc:picChg>
      </pc:sldChg>
      <pc:sldChg chg="addSp modSp add">
        <pc:chgData name="Carla de Moura Medeiros" userId="e94de949-796e-4361-ab0d-17710b0b63f3" providerId="ADAL" clId="{411B7672-8F57-4AFE-A6E2-B3AB257EF866}" dt="2023-03-24T17:10:34.596" v="581"/>
        <pc:sldMkLst>
          <pc:docMk/>
          <pc:sldMk cId="4198777097" sldId="566"/>
        </pc:sldMkLst>
        <pc:spChg chg="add mod">
          <ac:chgData name="Carla de Moura Medeiros" userId="e94de949-796e-4361-ab0d-17710b0b63f3" providerId="ADAL" clId="{411B7672-8F57-4AFE-A6E2-B3AB257EF866}" dt="2023-03-24T17:10:34.596" v="581"/>
          <ac:spMkLst>
            <pc:docMk/>
            <pc:sldMk cId="4198777097" sldId="566"/>
            <ac:spMk id="2" creationId="{49AB4443-0960-4608-86AA-1CF1CD3C244C}"/>
          </ac:spMkLst>
        </pc:spChg>
        <pc:spChg chg="add mod">
          <ac:chgData name="Carla de Moura Medeiros" userId="e94de949-796e-4361-ab0d-17710b0b63f3" providerId="ADAL" clId="{411B7672-8F57-4AFE-A6E2-B3AB257EF866}" dt="2023-03-24T17:10:34.596" v="581"/>
          <ac:spMkLst>
            <pc:docMk/>
            <pc:sldMk cId="4198777097" sldId="566"/>
            <ac:spMk id="3" creationId="{8E39BCFD-CF86-4D47-975C-0C00F0A8DE15}"/>
          </ac:spMkLst>
        </pc:spChg>
        <pc:picChg chg="add mod">
          <ac:chgData name="Carla de Moura Medeiros" userId="e94de949-796e-4361-ab0d-17710b0b63f3" providerId="ADAL" clId="{411B7672-8F57-4AFE-A6E2-B3AB257EF866}" dt="2023-03-24T17:10:34.596" v="581"/>
          <ac:picMkLst>
            <pc:docMk/>
            <pc:sldMk cId="4198777097" sldId="566"/>
            <ac:picMk id="4" creationId="{E73800BD-F0A8-490F-885E-33FD432C4308}"/>
          </ac:picMkLst>
        </pc:picChg>
      </pc:sldChg>
      <pc:sldChg chg="addSp modSp add">
        <pc:chgData name="Carla de Moura Medeiros" userId="e94de949-796e-4361-ab0d-17710b0b63f3" providerId="ADAL" clId="{411B7672-8F57-4AFE-A6E2-B3AB257EF866}" dt="2023-03-24T17:11:31.633" v="588"/>
        <pc:sldMkLst>
          <pc:docMk/>
          <pc:sldMk cId="860288155" sldId="567"/>
        </pc:sldMkLst>
        <pc:spChg chg="add mod">
          <ac:chgData name="Carla de Moura Medeiros" userId="e94de949-796e-4361-ab0d-17710b0b63f3" providerId="ADAL" clId="{411B7672-8F57-4AFE-A6E2-B3AB257EF866}" dt="2023-03-24T17:11:31.633" v="588"/>
          <ac:spMkLst>
            <pc:docMk/>
            <pc:sldMk cId="860288155" sldId="567"/>
            <ac:spMk id="2" creationId="{3CDB665F-20F5-4126-8701-BCFA220F3E12}"/>
          </ac:spMkLst>
        </pc:spChg>
        <pc:picChg chg="add mod">
          <ac:chgData name="Carla de Moura Medeiros" userId="e94de949-796e-4361-ab0d-17710b0b63f3" providerId="ADAL" clId="{411B7672-8F57-4AFE-A6E2-B3AB257EF866}" dt="2023-03-24T17:11:31.633" v="588"/>
          <ac:picMkLst>
            <pc:docMk/>
            <pc:sldMk cId="860288155" sldId="567"/>
            <ac:picMk id="3" creationId="{B7EEA646-8E8E-4B0D-9256-49262445064F}"/>
          </ac:picMkLst>
        </pc:picChg>
      </pc:sldChg>
      <pc:sldMasterChg chg="del delSldLayout">
        <pc:chgData name="Carla de Moura Medeiros" userId="e94de949-796e-4361-ab0d-17710b0b63f3" providerId="ADAL" clId="{411B7672-8F57-4AFE-A6E2-B3AB257EF866}" dt="2023-03-24T17:11:37.788" v="589" actId="47"/>
        <pc:sldMasterMkLst>
          <pc:docMk/>
          <pc:sldMasterMk cId="2978709218" sldId="2147483673"/>
        </pc:sldMasterMkLst>
        <pc:sldLayoutChg chg="del">
          <pc:chgData name="Carla de Moura Medeiros" userId="e94de949-796e-4361-ab0d-17710b0b63f3" providerId="ADAL" clId="{411B7672-8F57-4AFE-A6E2-B3AB257EF866}" dt="2023-03-24T17:11:37.788" v="589" actId="47"/>
          <pc:sldLayoutMkLst>
            <pc:docMk/>
            <pc:sldMasterMk cId="2978709218" sldId="2147483673"/>
            <pc:sldLayoutMk cId="1546600993" sldId="2147483675"/>
          </pc:sldLayoutMkLst>
        </pc:sldLayoutChg>
        <pc:sldLayoutChg chg="del">
          <pc:chgData name="Carla de Moura Medeiros" userId="e94de949-796e-4361-ab0d-17710b0b63f3" providerId="ADAL" clId="{411B7672-8F57-4AFE-A6E2-B3AB257EF866}" dt="2023-03-24T17:11:37.788" v="589" actId="47"/>
          <pc:sldLayoutMkLst>
            <pc:docMk/>
            <pc:sldMasterMk cId="2978709218" sldId="2147483673"/>
            <pc:sldLayoutMk cId="343900145" sldId="2147483676"/>
          </pc:sldLayoutMkLst>
        </pc:sldLayoutChg>
        <pc:sldLayoutChg chg="del">
          <pc:chgData name="Carla de Moura Medeiros" userId="e94de949-796e-4361-ab0d-17710b0b63f3" providerId="ADAL" clId="{411B7672-8F57-4AFE-A6E2-B3AB257EF866}" dt="2023-03-24T17:11:37.788" v="589" actId="47"/>
          <pc:sldLayoutMkLst>
            <pc:docMk/>
            <pc:sldMasterMk cId="2978709218" sldId="2147483673"/>
            <pc:sldLayoutMk cId="2520722633" sldId="2147483677"/>
          </pc:sldLayoutMkLst>
        </pc:sldLayoutChg>
        <pc:sldLayoutChg chg="del">
          <pc:chgData name="Carla de Moura Medeiros" userId="e94de949-796e-4361-ab0d-17710b0b63f3" providerId="ADAL" clId="{411B7672-8F57-4AFE-A6E2-B3AB257EF866}" dt="2023-03-24T17:11:37.788" v="589" actId="47"/>
          <pc:sldLayoutMkLst>
            <pc:docMk/>
            <pc:sldMasterMk cId="2978709218" sldId="2147483673"/>
            <pc:sldLayoutMk cId="4152839204" sldId="2147483678"/>
          </pc:sldLayoutMkLst>
        </pc:sldLayoutChg>
        <pc:sldLayoutChg chg="del">
          <pc:chgData name="Carla de Moura Medeiros" userId="e94de949-796e-4361-ab0d-17710b0b63f3" providerId="ADAL" clId="{411B7672-8F57-4AFE-A6E2-B3AB257EF866}" dt="2023-03-24T17:11:37.788" v="589" actId="47"/>
          <pc:sldLayoutMkLst>
            <pc:docMk/>
            <pc:sldMasterMk cId="2978709218" sldId="2147483673"/>
            <pc:sldLayoutMk cId="618071344" sldId="2147483679"/>
          </pc:sldLayoutMkLst>
        </pc:sldLayoutChg>
        <pc:sldLayoutChg chg="del">
          <pc:chgData name="Carla de Moura Medeiros" userId="e94de949-796e-4361-ab0d-17710b0b63f3" providerId="ADAL" clId="{411B7672-8F57-4AFE-A6E2-B3AB257EF866}" dt="2023-03-24T17:11:37.788" v="589" actId="47"/>
          <pc:sldLayoutMkLst>
            <pc:docMk/>
            <pc:sldMasterMk cId="2978709218" sldId="2147483673"/>
            <pc:sldLayoutMk cId="420516852" sldId="2147483680"/>
          </pc:sldLayoutMkLst>
        </pc:sldLayoutChg>
        <pc:sldLayoutChg chg="del">
          <pc:chgData name="Carla de Moura Medeiros" userId="e94de949-796e-4361-ab0d-17710b0b63f3" providerId="ADAL" clId="{411B7672-8F57-4AFE-A6E2-B3AB257EF866}" dt="2023-03-24T17:11:37.788" v="589" actId="47"/>
          <pc:sldLayoutMkLst>
            <pc:docMk/>
            <pc:sldMasterMk cId="2978709218" sldId="2147483673"/>
            <pc:sldLayoutMk cId="3580147063" sldId="2147483681"/>
          </pc:sldLayoutMkLst>
        </pc:sldLayoutChg>
        <pc:sldLayoutChg chg="del">
          <pc:chgData name="Carla de Moura Medeiros" userId="e94de949-796e-4361-ab0d-17710b0b63f3" providerId="ADAL" clId="{411B7672-8F57-4AFE-A6E2-B3AB257EF866}" dt="2023-03-24T17:11:37.788" v="589" actId="47"/>
          <pc:sldLayoutMkLst>
            <pc:docMk/>
            <pc:sldMasterMk cId="2978709218" sldId="2147483673"/>
            <pc:sldLayoutMk cId="2872943771" sldId="2147483682"/>
          </pc:sldLayoutMkLst>
        </pc:sldLayoutChg>
        <pc:sldLayoutChg chg="del">
          <pc:chgData name="Carla de Moura Medeiros" userId="e94de949-796e-4361-ab0d-17710b0b63f3" providerId="ADAL" clId="{411B7672-8F57-4AFE-A6E2-B3AB257EF866}" dt="2023-03-24T17:11:37.788" v="589" actId="47"/>
          <pc:sldLayoutMkLst>
            <pc:docMk/>
            <pc:sldMasterMk cId="2978709218" sldId="2147483673"/>
            <pc:sldLayoutMk cId="509151936" sldId="2147483683"/>
          </pc:sldLayoutMkLst>
        </pc:sldLayoutChg>
        <pc:sldLayoutChg chg="del">
          <pc:chgData name="Carla de Moura Medeiros" userId="e94de949-796e-4361-ab0d-17710b0b63f3" providerId="ADAL" clId="{411B7672-8F57-4AFE-A6E2-B3AB257EF866}" dt="2023-03-24T17:11:37.788" v="589" actId="47"/>
          <pc:sldLayoutMkLst>
            <pc:docMk/>
            <pc:sldMasterMk cId="2978709218" sldId="2147483673"/>
            <pc:sldLayoutMk cId="3345145078" sldId="2147483684"/>
          </pc:sldLayoutMkLst>
        </pc:sldLayoutChg>
        <pc:sldLayoutChg chg="del">
          <pc:chgData name="Carla de Moura Medeiros" userId="e94de949-796e-4361-ab0d-17710b0b63f3" providerId="ADAL" clId="{411B7672-8F57-4AFE-A6E2-B3AB257EF866}" dt="2023-03-24T17:11:37.788" v="589" actId="47"/>
          <pc:sldLayoutMkLst>
            <pc:docMk/>
            <pc:sldMasterMk cId="2978709218" sldId="2147483673"/>
            <pc:sldLayoutMk cId="4129055549" sldId="2147483711"/>
          </pc:sldLayoutMkLst>
        </pc:sldLayoutChg>
      </pc:sldMasterChg>
      <pc:sldMasterChg chg="del delSldLayout">
        <pc:chgData name="Carla de Moura Medeiros" userId="e94de949-796e-4361-ab0d-17710b0b63f3" providerId="ADAL" clId="{411B7672-8F57-4AFE-A6E2-B3AB257EF866}" dt="2023-03-24T17:03:06.895" v="517" actId="47"/>
        <pc:sldMasterMkLst>
          <pc:docMk/>
          <pc:sldMasterMk cId="3149718053" sldId="2147483687"/>
        </pc:sldMasterMkLst>
        <pc:sldLayoutChg chg="del">
          <pc:chgData name="Carla de Moura Medeiros" userId="e94de949-796e-4361-ab0d-17710b0b63f3" providerId="ADAL" clId="{411B7672-8F57-4AFE-A6E2-B3AB257EF866}" dt="2023-03-24T17:03:06.895" v="517" actId="47"/>
          <pc:sldLayoutMkLst>
            <pc:docMk/>
            <pc:sldMasterMk cId="3149718053" sldId="2147483687"/>
            <pc:sldLayoutMk cId="2833475826" sldId="2147483649"/>
          </pc:sldLayoutMkLst>
        </pc:sldLayoutChg>
        <pc:sldLayoutChg chg="del">
          <pc:chgData name="Carla de Moura Medeiros" userId="e94de949-796e-4361-ab0d-17710b0b63f3" providerId="ADAL" clId="{411B7672-8F57-4AFE-A6E2-B3AB257EF866}" dt="2023-03-24T17:03:06.895" v="517" actId="47"/>
          <pc:sldLayoutMkLst>
            <pc:docMk/>
            <pc:sldMasterMk cId="3149718053" sldId="2147483687"/>
            <pc:sldLayoutMk cId="2833475826" sldId="2147483688"/>
          </pc:sldLayoutMkLst>
        </pc:sldLayoutChg>
        <pc:sldLayoutChg chg="del">
          <pc:chgData name="Carla de Moura Medeiros" userId="e94de949-796e-4361-ab0d-17710b0b63f3" providerId="ADAL" clId="{411B7672-8F57-4AFE-A6E2-B3AB257EF866}" dt="2023-03-24T17:03:06.895" v="517" actId="47"/>
          <pc:sldLayoutMkLst>
            <pc:docMk/>
            <pc:sldMasterMk cId="3149718053" sldId="2147483687"/>
            <pc:sldLayoutMk cId="3898423389" sldId="2147483689"/>
          </pc:sldLayoutMkLst>
        </pc:sldLayoutChg>
        <pc:sldLayoutChg chg="del">
          <pc:chgData name="Carla de Moura Medeiros" userId="e94de949-796e-4361-ab0d-17710b0b63f3" providerId="ADAL" clId="{411B7672-8F57-4AFE-A6E2-B3AB257EF866}" dt="2023-03-24T17:03:06.895" v="517" actId="47"/>
          <pc:sldLayoutMkLst>
            <pc:docMk/>
            <pc:sldMasterMk cId="3149718053" sldId="2147483687"/>
            <pc:sldLayoutMk cId="1339600502" sldId="2147483690"/>
          </pc:sldLayoutMkLst>
        </pc:sldLayoutChg>
        <pc:sldLayoutChg chg="del">
          <pc:chgData name="Carla de Moura Medeiros" userId="e94de949-796e-4361-ab0d-17710b0b63f3" providerId="ADAL" clId="{411B7672-8F57-4AFE-A6E2-B3AB257EF866}" dt="2023-03-24T17:03:06.895" v="517" actId="47"/>
          <pc:sldLayoutMkLst>
            <pc:docMk/>
            <pc:sldMasterMk cId="3149718053" sldId="2147483687"/>
            <pc:sldLayoutMk cId="2978234435" sldId="2147483691"/>
          </pc:sldLayoutMkLst>
        </pc:sldLayoutChg>
        <pc:sldLayoutChg chg="del">
          <pc:chgData name="Carla de Moura Medeiros" userId="e94de949-796e-4361-ab0d-17710b0b63f3" providerId="ADAL" clId="{411B7672-8F57-4AFE-A6E2-B3AB257EF866}" dt="2023-03-24T17:03:06.895" v="517" actId="47"/>
          <pc:sldLayoutMkLst>
            <pc:docMk/>
            <pc:sldMasterMk cId="3149718053" sldId="2147483687"/>
            <pc:sldLayoutMk cId="1308667737" sldId="2147483692"/>
          </pc:sldLayoutMkLst>
        </pc:sldLayoutChg>
        <pc:sldLayoutChg chg="del">
          <pc:chgData name="Carla de Moura Medeiros" userId="e94de949-796e-4361-ab0d-17710b0b63f3" providerId="ADAL" clId="{411B7672-8F57-4AFE-A6E2-B3AB257EF866}" dt="2023-03-24T17:03:06.895" v="517" actId="47"/>
          <pc:sldLayoutMkLst>
            <pc:docMk/>
            <pc:sldMasterMk cId="3149718053" sldId="2147483687"/>
            <pc:sldLayoutMk cId="495867892" sldId="2147483693"/>
          </pc:sldLayoutMkLst>
        </pc:sldLayoutChg>
        <pc:sldLayoutChg chg="del">
          <pc:chgData name="Carla de Moura Medeiros" userId="e94de949-796e-4361-ab0d-17710b0b63f3" providerId="ADAL" clId="{411B7672-8F57-4AFE-A6E2-B3AB257EF866}" dt="2023-03-24T17:03:06.895" v="517" actId="47"/>
          <pc:sldLayoutMkLst>
            <pc:docMk/>
            <pc:sldMasterMk cId="3149718053" sldId="2147483687"/>
            <pc:sldLayoutMk cId="3892170330" sldId="2147483694"/>
          </pc:sldLayoutMkLst>
        </pc:sldLayoutChg>
        <pc:sldLayoutChg chg="del">
          <pc:chgData name="Carla de Moura Medeiros" userId="e94de949-796e-4361-ab0d-17710b0b63f3" providerId="ADAL" clId="{411B7672-8F57-4AFE-A6E2-B3AB257EF866}" dt="2023-03-24T17:03:06.895" v="517" actId="47"/>
          <pc:sldLayoutMkLst>
            <pc:docMk/>
            <pc:sldMasterMk cId="3149718053" sldId="2147483687"/>
            <pc:sldLayoutMk cId="3381542885" sldId="2147483695"/>
          </pc:sldLayoutMkLst>
        </pc:sldLayoutChg>
        <pc:sldLayoutChg chg="del">
          <pc:chgData name="Carla de Moura Medeiros" userId="e94de949-796e-4361-ab0d-17710b0b63f3" providerId="ADAL" clId="{411B7672-8F57-4AFE-A6E2-B3AB257EF866}" dt="2023-03-24T17:03:06.895" v="517" actId="47"/>
          <pc:sldLayoutMkLst>
            <pc:docMk/>
            <pc:sldMasterMk cId="3149718053" sldId="2147483687"/>
            <pc:sldLayoutMk cId="1554238664" sldId="2147483696"/>
          </pc:sldLayoutMkLst>
        </pc:sldLayoutChg>
        <pc:sldLayoutChg chg="del">
          <pc:chgData name="Carla de Moura Medeiros" userId="e94de949-796e-4361-ab0d-17710b0b63f3" providerId="ADAL" clId="{411B7672-8F57-4AFE-A6E2-B3AB257EF866}" dt="2023-03-24T17:03:06.895" v="517" actId="47"/>
          <pc:sldLayoutMkLst>
            <pc:docMk/>
            <pc:sldMasterMk cId="3149718053" sldId="2147483687"/>
            <pc:sldLayoutMk cId="3227007081" sldId="2147483697"/>
          </pc:sldLayoutMkLst>
        </pc:sldLayoutChg>
        <pc:sldLayoutChg chg="del">
          <pc:chgData name="Carla de Moura Medeiros" userId="e94de949-796e-4361-ab0d-17710b0b63f3" providerId="ADAL" clId="{411B7672-8F57-4AFE-A6E2-B3AB257EF866}" dt="2023-03-24T17:03:06.895" v="517" actId="47"/>
          <pc:sldLayoutMkLst>
            <pc:docMk/>
            <pc:sldMasterMk cId="3149718053" sldId="2147483687"/>
            <pc:sldLayoutMk cId="2984977142" sldId="2147483698"/>
          </pc:sldLayoutMkLst>
        </pc:sldLayoutChg>
      </pc:sldMasterChg>
    </pc:docChg>
  </pc:docChgLst>
  <pc:docChgLst>
    <pc:chgData name="Giane Pauxis Teixeira de Figueiredo" userId="S::giane.figueiredo@cgu.gov.br::af2d71ee-3888-49b1-b33f-51f77097ccbd" providerId="AD" clId="Web-{BA84ABF5-CD27-13DB-109D-E1DDF227CC29}"/>
    <pc:docChg chg="modSld">
      <pc:chgData name="Giane Pauxis Teixeira de Figueiredo" userId="S::giane.figueiredo@cgu.gov.br::af2d71ee-3888-49b1-b33f-51f77097ccbd" providerId="AD" clId="Web-{BA84ABF5-CD27-13DB-109D-E1DDF227CC29}" dt="2023-08-06T20:09:50.173" v="32" actId="20577"/>
      <pc:docMkLst>
        <pc:docMk/>
      </pc:docMkLst>
      <pc:sldChg chg="modSp">
        <pc:chgData name="Giane Pauxis Teixeira de Figueiredo" userId="S::giane.figueiredo@cgu.gov.br::af2d71ee-3888-49b1-b33f-51f77097ccbd" providerId="AD" clId="Web-{BA84ABF5-CD27-13DB-109D-E1DDF227CC29}" dt="2023-08-06T20:09:10.062" v="6" actId="20577"/>
        <pc:sldMkLst>
          <pc:docMk/>
          <pc:sldMk cId="3894533096" sldId="256"/>
        </pc:sldMkLst>
        <pc:spChg chg="mod">
          <ac:chgData name="Giane Pauxis Teixeira de Figueiredo" userId="S::giane.figueiredo@cgu.gov.br::af2d71ee-3888-49b1-b33f-51f77097ccbd" providerId="AD" clId="Web-{BA84ABF5-CD27-13DB-109D-E1DDF227CC29}" dt="2023-08-06T20:09:10.062" v="6" actId="20577"/>
          <ac:spMkLst>
            <pc:docMk/>
            <pc:sldMk cId="3894533096" sldId="256"/>
            <ac:spMk id="2" creationId="{ED93BEE9-519F-57B5-FA4A-5293CCED0C5A}"/>
          </ac:spMkLst>
        </pc:spChg>
      </pc:sldChg>
      <pc:sldChg chg="modSp">
        <pc:chgData name="Giane Pauxis Teixeira de Figueiredo" userId="S::giane.figueiredo@cgu.gov.br::af2d71ee-3888-49b1-b33f-51f77097ccbd" providerId="AD" clId="Web-{BA84ABF5-CD27-13DB-109D-E1DDF227CC29}" dt="2023-08-06T20:09:50.173" v="32" actId="20577"/>
        <pc:sldMkLst>
          <pc:docMk/>
          <pc:sldMk cId="860288155" sldId="567"/>
        </pc:sldMkLst>
        <pc:spChg chg="mod">
          <ac:chgData name="Giane Pauxis Teixeira de Figueiredo" userId="S::giane.figueiredo@cgu.gov.br::af2d71ee-3888-49b1-b33f-51f77097ccbd" providerId="AD" clId="Web-{BA84ABF5-CD27-13DB-109D-E1DDF227CC29}" dt="2023-08-06T20:09:50.173" v="32" actId="20577"/>
          <ac:spMkLst>
            <pc:docMk/>
            <pc:sldMk cId="860288155" sldId="567"/>
            <ac:spMk id="2" creationId="{3CDB665F-20F5-4126-8701-BCFA220F3E12}"/>
          </ac:spMkLst>
        </pc:spChg>
      </pc:sldChg>
    </pc:docChg>
  </pc:docChgLst>
  <pc:docChgLst>
    <pc:chgData name="Giane Pauxis Teixeira de Figueiredo" userId="S::giane.figueiredo@cgu.gov.br::af2d71ee-3888-49b1-b33f-51f77097ccbd" providerId="AD" clId="Web-{94D32F04-CEFB-4F5B-A53E-18D2189F1E99}"/>
    <pc:docChg chg="modSld">
      <pc:chgData name="Giane Pauxis Teixeira de Figueiredo" userId="S::giane.figueiredo@cgu.gov.br::af2d71ee-3888-49b1-b33f-51f77097ccbd" providerId="AD" clId="Web-{94D32F04-CEFB-4F5B-A53E-18D2189F1E99}" dt="2023-08-03T18:13:22.921" v="10" actId="20577"/>
      <pc:docMkLst>
        <pc:docMk/>
      </pc:docMkLst>
      <pc:sldChg chg="modSp">
        <pc:chgData name="Giane Pauxis Teixeira de Figueiredo" userId="S::giane.figueiredo@cgu.gov.br::af2d71ee-3888-49b1-b33f-51f77097ccbd" providerId="AD" clId="Web-{94D32F04-CEFB-4F5B-A53E-18D2189F1E99}" dt="2023-08-03T18:13:22.921" v="10" actId="20577"/>
        <pc:sldMkLst>
          <pc:docMk/>
          <pc:sldMk cId="1754276478" sldId="416"/>
        </pc:sldMkLst>
        <pc:spChg chg="mod">
          <ac:chgData name="Giane Pauxis Teixeira de Figueiredo" userId="S::giane.figueiredo@cgu.gov.br::af2d71ee-3888-49b1-b33f-51f77097ccbd" providerId="AD" clId="Web-{94D32F04-CEFB-4F5B-A53E-18D2189F1E99}" dt="2023-08-03T18:13:22.921" v="10" actId="20577"/>
          <ac:spMkLst>
            <pc:docMk/>
            <pc:sldMk cId="1754276478" sldId="416"/>
            <ac:spMk id="2" creationId="{8E82AC90-695B-33DE-FD26-CE83BBF84850}"/>
          </ac:spMkLst>
        </pc:spChg>
        <pc:spChg chg="mod">
          <ac:chgData name="Giane Pauxis Teixeira de Figueiredo" userId="S::giane.figueiredo@cgu.gov.br::af2d71ee-3888-49b1-b33f-51f77097ccbd" providerId="AD" clId="Web-{94D32F04-CEFB-4F5B-A53E-18D2189F1E99}" dt="2023-08-03T18:13:00.092" v="5" actId="20577"/>
          <ac:spMkLst>
            <pc:docMk/>
            <pc:sldMk cId="1754276478" sldId="416"/>
            <ac:spMk id="3" creationId="{3B645C56-D0B2-C546-8C57-2F121A2ABEB7}"/>
          </ac:spMkLst>
        </pc:spChg>
      </pc:sldChg>
    </pc:docChg>
  </pc:docChgLst>
  <pc:docChgLst>
    <pc:chgData name="Leonardo Formiga Larrossa" userId="b40ecc2e-d84f-47e0-968e-9ad99af5b69c" providerId="ADAL" clId="{88778C07-E9FC-4974-B81A-EB6C85CE0F2F}"/>
    <pc:docChg chg="undo custSel addSld delSld modSld sldOrd">
      <pc:chgData name="Leonardo Formiga Larrossa" userId="b40ecc2e-d84f-47e0-968e-9ad99af5b69c" providerId="ADAL" clId="{88778C07-E9FC-4974-B81A-EB6C85CE0F2F}" dt="2023-03-21T17:54:25.787" v="1032" actId="2696"/>
      <pc:docMkLst>
        <pc:docMk/>
      </pc:docMkLst>
      <pc:sldChg chg="addSp modSp ord">
        <pc:chgData name="Leonardo Formiga Larrossa" userId="b40ecc2e-d84f-47e0-968e-9ad99af5b69c" providerId="ADAL" clId="{88778C07-E9FC-4974-B81A-EB6C85CE0F2F}" dt="2023-03-07T23:05:32.836" v="105"/>
        <pc:sldMkLst>
          <pc:docMk/>
          <pc:sldMk cId="1812581174" sldId="259"/>
        </pc:sldMkLst>
        <pc:spChg chg="add mod">
          <ac:chgData name="Leonardo Formiga Larrossa" userId="b40ecc2e-d84f-47e0-968e-9ad99af5b69c" providerId="ADAL" clId="{88778C07-E9FC-4974-B81A-EB6C85CE0F2F}" dt="2023-03-07T23:05:32.836" v="105"/>
          <ac:spMkLst>
            <pc:docMk/>
            <pc:sldMk cId="1812581174" sldId="259"/>
            <ac:spMk id="2" creationId="{67775E2E-A74E-AC27-6594-9D58CB5879F9}"/>
          </ac:spMkLst>
        </pc:spChg>
        <pc:spChg chg="add mod">
          <ac:chgData name="Leonardo Formiga Larrossa" userId="b40ecc2e-d84f-47e0-968e-9ad99af5b69c" providerId="ADAL" clId="{88778C07-E9FC-4974-B81A-EB6C85CE0F2F}" dt="2023-03-07T23:05:32.836" v="105"/>
          <ac:spMkLst>
            <pc:docMk/>
            <pc:sldMk cId="1812581174" sldId="259"/>
            <ac:spMk id="4" creationId="{F1812B66-CDD1-9BE9-70CD-44E5B8506E37}"/>
          </ac:spMkLst>
        </pc:spChg>
        <pc:picChg chg="add mod">
          <ac:chgData name="Leonardo Formiga Larrossa" userId="b40ecc2e-d84f-47e0-968e-9ad99af5b69c" providerId="ADAL" clId="{88778C07-E9FC-4974-B81A-EB6C85CE0F2F}" dt="2023-03-07T23:05:32.836" v="105"/>
          <ac:picMkLst>
            <pc:docMk/>
            <pc:sldMk cId="1812581174" sldId="259"/>
            <ac:picMk id="3" creationId="{0CD39318-FE65-82CA-B18A-0EEB2A74F912}"/>
          </ac:picMkLst>
        </pc:picChg>
      </pc:sldChg>
      <pc:sldChg chg="del">
        <pc:chgData name="Leonardo Formiga Larrossa" userId="b40ecc2e-d84f-47e0-968e-9ad99af5b69c" providerId="ADAL" clId="{88778C07-E9FC-4974-B81A-EB6C85CE0F2F}" dt="2023-03-08T00:24:07.489" v="1026" actId="47"/>
        <pc:sldMkLst>
          <pc:docMk/>
          <pc:sldMk cId="3928543704" sldId="260"/>
        </pc:sldMkLst>
      </pc:sldChg>
      <pc:sldChg chg="del">
        <pc:chgData name="Leonardo Formiga Larrossa" userId="b40ecc2e-d84f-47e0-968e-9ad99af5b69c" providerId="ADAL" clId="{88778C07-E9FC-4974-B81A-EB6C85CE0F2F}" dt="2023-03-08T00:24:06.718" v="1025" actId="47"/>
        <pc:sldMkLst>
          <pc:docMk/>
          <pc:sldMk cId="1864108218" sldId="261"/>
        </pc:sldMkLst>
      </pc:sldChg>
      <pc:sldChg chg="del">
        <pc:chgData name="Leonardo Formiga Larrossa" userId="b40ecc2e-d84f-47e0-968e-9ad99af5b69c" providerId="ADAL" clId="{88778C07-E9FC-4974-B81A-EB6C85CE0F2F}" dt="2023-03-07T23:05:47.721" v="106" actId="47"/>
        <pc:sldMkLst>
          <pc:docMk/>
          <pc:sldMk cId="2025530720" sldId="263"/>
        </pc:sldMkLst>
      </pc:sldChg>
      <pc:sldChg chg="add del">
        <pc:chgData name="Leonardo Formiga Larrossa" userId="b40ecc2e-d84f-47e0-968e-9ad99af5b69c" providerId="ADAL" clId="{88778C07-E9FC-4974-B81A-EB6C85CE0F2F}" dt="2023-03-07T23:15:32.476" v="649" actId="47"/>
        <pc:sldMkLst>
          <pc:docMk/>
          <pc:sldMk cId="3732165796" sldId="267"/>
        </pc:sldMkLst>
      </pc:sldChg>
      <pc:sldChg chg="addSp delSp modSp del mod">
        <pc:chgData name="Leonardo Formiga Larrossa" userId="b40ecc2e-d84f-47e0-968e-9ad99af5b69c" providerId="ADAL" clId="{88778C07-E9FC-4974-B81A-EB6C85CE0F2F}" dt="2023-03-07T23:20:41.515" v="858" actId="2696"/>
        <pc:sldMkLst>
          <pc:docMk/>
          <pc:sldMk cId="2895662018" sldId="268"/>
        </pc:sldMkLst>
        <pc:spChg chg="del">
          <ac:chgData name="Leonardo Formiga Larrossa" userId="b40ecc2e-d84f-47e0-968e-9ad99af5b69c" providerId="ADAL" clId="{88778C07-E9FC-4974-B81A-EB6C85CE0F2F}" dt="2023-03-07T23:19:39.757" v="853" actId="21"/>
          <ac:spMkLst>
            <pc:docMk/>
            <pc:sldMk cId="2895662018" sldId="268"/>
            <ac:spMk id="2" creationId="{88A82E96-9FA7-9A41-9DD1-19D096C160E7}"/>
          </ac:spMkLst>
        </pc:spChg>
        <pc:spChg chg="del">
          <ac:chgData name="Leonardo Formiga Larrossa" userId="b40ecc2e-d84f-47e0-968e-9ad99af5b69c" providerId="ADAL" clId="{88778C07-E9FC-4974-B81A-EB6C85CE0F2F}" dt="2023-03-07T23:19:39.757" v="853" actId="21"/>
          <ac:spMkLst>
            <pc:docMk/>
            <pc:sldMk cId="2895662018" sldId="268"/>
            <ac:spMk id="4" creationId="{D3B3A646-4A9F-6546-851A-768111074915}"/>
          </ac:spMkLst>
        </pc:spChg>
        <pc:spChg chg="add mod">
          <ac:chgData name="Leonardo Formiga Larrossa" userId="b40ecc2e-d84f-47e0-968e-9ad99af5b69c" providerId="ADAL" clId="{88778C07-E9FC-4974-B81A-EB6C85CE0F2F}" dt="2023-03-07T23:19:39.757" v="853" actId="21"/>
          <ac:spMkLst>
            <pc:docMk/>
            <pc:sldMk cId="2895662018" sldId="268"/>
            <ac:spMk id="5" creationId="{13E3B424-053F-ED63-D0B9-9304216747DE}"/>
          </ac:spMkLst>
        </pc:spChg>
      </pc:sldChg>
      <pc:sldChg chg="delSp del mod">
        <pc:chgData name="Leonardo Formiga Larrossa" userId="b40ecc2e-d84f-47e0-968e-9ad99af5b69c" providerId="ADAL" clId="{88778C07-E9FC-4974-B81A-EB6C85CE0F2F}" dt="2023-03-07T23:21:15.647" v="862" actId="47"/>
        <pc:sldMkLst>
          <pc:docMk/>
          <pc:sldMk cId="1295318738" sldId="269"/>
        </pc:sldMkLst>
        <pc:spChg chg="del">
          <ac:chgData name="Leonardo Formiga Larrossa" userId="b40ecc2e-d84f-47e0-968e-9ad99af5b69c" providerId="ADAL" clId="{88778C07-E9FC-4974-B81A-EB6C85CE0F2F}" dt="2023-03-07T23:20:54.149" v="859" actId="21"/>
          <ac:spMkLst>
            <pc:docMk/>
            <pc:sldMk cId="1295318738" sldId="269"/>
            <ac:spMk id="20" creationId="{4B083E83-FB57-D349-A490-6587AE065E73}"/>
          </ac:spMkLst>
        </pc:spChg>
        <pc:spChg chg="del">
          <ac:chgData name="Leonardo Formiga Larrossa" userId="b40ecc2e-d84f-47e0-968e-9ad99af5b69c" providerId="ADAL" clId="{88778C07-E9FC-4974-B81A-EB6C85CE0F2F}" dt="2023-03-07T23:20:54.149" v="859" actId="21"/>
          <ac:spMkLst>
            <pc:docMk/>
            <pc:sldMk cId="1295318738" sldId="269"/>
            <ac:spMk id="21" creationId="{08CC4134-102F-B64E-BFB4-8ACC1CD159CB}"/>
          </ac:spMkLst>
        </pc:spChg>
        <pc:spChg chg="del">
          <ac:chgData name="Leonardo Formiga Larrossa" userId="b40ecc2e-d84f-47e0-968e-9ad99af5b69c" providerId="ADAL" clId="{88778C07-E9FC-4974-B81A-EB6C85CE0F2F}" dt="2023-03-07T23:20:54.149" v="859" actId="21"/>
          <ac:spMkLst>
            <pc:docMk/>
            <pc:sldMk cId="1295318738" sldId="269"/>
            <ac:spMk id="22" creationId="{F6ADCFCD-BD3A-C149-B05A-4F1D7BE521DF}"/>
          </ac:spMkLst>
        </pc:spChg>
        <pc:spChg chg="del">
          <ac:chgData name="Leonardo Formiga Larrossa" userId="b40ecc2e-d84f-47e0-968e-9ad99af5b69c" providerId="ADAL" clId="{88778C07-E9FC-4974-B81A-EB6C85CE0F2F}" dt="2023-03-07T23:20:54.149" v="859" actId="21"/>
          <ac:spMkLst>
            <pc:docMk/>
            <pc:sldMk cId="1295318738" sldId="269"/>
            <ac:spMk id="23" creationId="{AD51CA51-301C-5546-BD08-6280E908B27C}"/>
          </ac:spMkLst>
        </pc:spChg>
        <pc:spChg chg="del">
          <ac:chgData name="Leonardo Formiga Larrossa" userId="b40ecc2e-d84f-47e0-968e-9ad99af5b69c" providerId="ADAL" clId="{88778C07-E9FC-4974-B81A-EB6C85CE0F2F}" dt="2023-03-07T23:20:54.149" v="859" actId="21"/>
          <ac:spMkLst>
            <pc:docMk/>
            <pc:sldMk cId="1295318738" sldId="269"/>
            <ac:spMk id="24" creationId="{64FA4041-1559-1A43-B902-1F233281D42F}"/>
          </ac:spMkLst>
        </pc:spChg>
        <pc:picChg chg="del">
          <ac:chgData name="Leonardo Formiga Larrossa" userId="b40ecc2e-d84f-47e0-968e-9ad99af5b69c" providerId="ADAL" clId="{88778C07-E9FC-4974-B81A-EB6C85CE0F2F}" dt="2023-03-07T23:20:54.149" v="859" actId="21"/>
          <ac:picMkLst>
            <pc:docMk/>
            <pc:sldMk cId="1295318738" sldId="269"/>
            <ac:picMk id="9" creationId="{FFF76D5B-2EDE-6446-B943-57CB310849B8}"/>
          </ac:picMkLst>
        </pc:picChg>
        <pc:picChg chg="del">
          <ac:chgData name="Leonardo Formiga Larrossa" userId="b40ecc2e-d84f-47e0-968e-9ad99af5b69c" providerId="ADAL" clId="{88778C07-E9FC-4974-B81A-EB6C85CE0F2F}" dt="2023-03-07T23:20:54.149" v="859" actId="21"/>
          <ac:picMkLst>
            <pc:docMk/>
            <pc:sldMk cId="1295318738" sldId="269"/>
            <ac:picMk id="11" creationId="{1D65A5F0-0A44-7B46-B623-2D571CAEFD04}"/>
          </ac:picMkLst>
        </pc:picChg>
        <pc:picChg chg="del">
          <ac:chgData name="Leonardo Formiga Larrossa" userId="b40ecc2e-d84f-47e0-968e-9ad99af5b69c" providerId="ADAL" clId="{88778C07-E9FC-4974-B81A-EB6C85CE0F2F}" dt="2023-03-07T23:20:54.149" v="859" actId="21"/>
          <ac:picMkLst>
            <pc:docMk/>
            <pc:sldMk cId="1295318738" sldId="269"/>
            <ac:picMk id="13" creationId="{6E518CD8-7692-ED40-84F4-6D072032EB31}"/>
          </ac:picMkLst>
        </pc:picChg>
        <pc:picChg chg="del">
          <ac:chgData name="Leonardo Formiga Larrossa" userId="b40ecc2e-d84f-47e0-968e-9ad99af5b69c" providerId="ADAL" clId="{88778C07-E9FC-4974-B81A-EB6C85CE0F2F}" dt="2023-03-07T23:20:54.149" v="859" actId="21"/>
          <ac:picMkLst>
            <pc:docMk/>
            <pc:sldMk cId="1295318738" sldId="269"/>
            <ac:picMk id="15" creationId="{A2B08A0D-E78A-B447-AC7D-BE3045DC87C8}"/>
          </ac:picMkLst>
        </pc:picChg>
        <pc:picChg chg="del">
          <ac:chgData name="Leonardo Formiga Larrossa" userId="b40ecc2e-d84f-47e0-968e-9ad99af5b69c" providerId="ADAL" clId="{88778C07-E9FC-4974-B81A-EB6C85CE0F2F}" dt="2023-03-07T23:20:54.149" v="859" actId="21"/>
          <ac:picMkLst>
            <pc:docMk/>
            <pc:sldMk cId="1295318738" sldId="269"/>
            <ac:picMk id="19" creationId="{E93FA83D-1586-524D-B6B4-3627B28A9A76}"/>
          </ac:picMkLst>
        </pc:picChg>
        <pc:picChg chg="del">
          <ac:chgData name="Leonardo Formiga Larrossa" userId="b40ecc2e-d84f-47e0-968e-9ad99af5b69c" providerId="ADAL" clId="{88778C07-E9FC-4974-B81A-EB6C85CE0F2F}" dt="2023-03-07T23:20:54.149" v="859" actId="21"/>
          <ac:picMkLst>
            <pc:docMk/>
            <pc:sldMk cId="1295318738" sldId="269"/>
            <ac:picMk id="26" creationId="{F4134DC4-058E-4347-9F66-B0BCA74DD83D}"/>
          </ac:picMkLst>
        </pc:picChg>
      </pc:sldChg>
      <pc:sldChg chg="addSp delSp del mod modAnim">
        <pc:chgData name="Leonardo Formiga Larrossa" userId="b40ecc2e-d84f-47e0-968e-9ad99af5b69c" providerId="ADAL" clId="{88778C07-E9FC-4974-B81A-EB6C85CE0F2F}" dt="2023-03-07T23:22:26.062" v="870" actId="47"/>
        <pc:sldMkLst>
          <pc:docMk/>
          <pc:sldMk cId="3520316847" sldId="270"/>
        </pc:sldMkLst>
        <pc:spChg chg="add del">
          <ac:chgData name="Leonardo Formiga Larrossa" userId="b40ecc2e-d84f-47e0-968e-9ad99af5b69c" providerId="ADAL" clId="{88778C07-E9FC-4974-B81A-EB6C85CE0F2F}" dt="2023-03-07T23:21:39.162" v="865" actId="21"/>
          <ac:spMkLst>
            <pc:docMk/>
            <pc:sldMk cId="3520316847" sldId="270"/>
            <ac:spMk id="11" creationId="{90F3E454-4868-687B-BF69-E422BA099848}"/>
          </ac:spMkLst>
        </pc:spChg>
        <pc:spChg chg="del">
          <ac:chgData name="Leonardo Formiga Larrossa" userId="b40ecc2e-d84f-47e0-968e-9ad99af5b69c" providerId="ADAL" clId="{88778C07-E9FC-4974-B81A-EB6C85CE0F2F}" dt="2023-03-07T23:21:39.162" v="865" actId="21"/>
          <ac:spMkLst>
            <pc:docMk/>
            <pc:sldMk cId="3520316847" sldId="270"/>
            <ac:spMk id="13" creationId="{51B0C2D6-9A7E-11D9-A57B-F3EA62FB35E7}"/>
          </ac:spMkLst>
        </pc:spChg>
        <pc:spChg chg="del">
          <ac:chgData name="Leonardo Formiga Larrossa" userId="b40ecc2e-d84f-47e0-968e-9ad99af5b69c" providerId="ADAL" clId="{88778C07-E9FC-4974-B81A-EB6C85CE0F2F}" dt="2023-03-07T23:21:39.162" v="865" actId="21"/>
          <ac:spMkLst>
            <pc:docMk/>
            <pc:sldMk cId="3520316847" sldId="270"/>
            <ac:spMk id="16" creationId="{10E66B14-3319-5E6B-C6F8-99260D277055}"/>
          </ac:spMkLst>
        </pc:spChg>
        <pc:spChg chg="del">
          <ac:chgData name="Leonardo Formiga Larrossa" userId="b40ecc2e-d84f-47e0-968e-9ad99af5b69c" providerId="ADAL" clId="{88778C07-E9FC-4974-B81A-EB6C85CE0F2F}" dt="2023-03-07T23:21:39.162" v="865" actId="21"/>
          <ac:spMkLst>
            <pc:docMk/>
            <pc:sldMk cId="3520316847" sldId="270"/>
            <ac:spMk id="17" creationId="{E214D24D-B7DC-C999-C444-95136DEDB613}"/>
          </ac:spMkLst>
        </pc:spChg>
        <pc:spChg chg="del">
          <ac:chgData name="Leonardo Formiga Larrossa" userId="b40ecc2e-d84f-47e0-968e-9ad99af5b69c" providerId="ADAL" clId="{88778C07-E9FC-4974-B81A-EB6C85CE0F2F}" dt="2023-03-07T23:21:39.162" v="865" actId="21"/>
          <ac:spMkLst>
            <pc:docMk/>
            <pc:sldMk cId="3520316847" sldId="270"/>
            <ac:spMk id="19" creationId="{9E7D240D-05DE-41D9-BE4C-2AAA90A2B0A9}"/>
          </ac:spMkLst>
        </pc:spChg>
        <pc:picChg chg="del">
          <ac:chgData name="Leonardo Formiga Larrossa" userId="b40ecc2e-d84f-47e0-968e-9ad99af5b69c" providerId="ADAL" clId="{88778C07-E9FC-4974-B81A-EB6C85CE0F2F}" dt="2023-03-07T23:21:39.162" v="865" actId="21"/>
          <ac:picMkLst>
            <pc:docMk/>
            <pc:sldMk cId="3520316847" sldId="270"/>
            <ac:picMk id="3" creationId="{A1754FF7-DFAB-B1E4-85C4-46A31D4DD280}"/>
          </ac:picMkLst>
        </pc:picChg>
      </pc:sldChg>
      <pc:sldChg chg="delSp del mod">
        <pc:chgData name="Leonardo Formiga Larrossa" userId="b40ecc2e-d84f-47e0-968e-9ad99af5b69c" providerId="ADAL" clId="{88778C07-E9FC-4974-B81A-EB6C85CE0F2F}" dt="2023-03-07T23:22:51.663" v="876" actId="47"/>
        <pc:sldMkLst>
          <pc:docMk/>
          <pc:sldMk cId="4172057777" sldId="271"/>
        </pc:sldMkLst>
        <pc:spChg chg="del">
          <ac:chgData name="Leonardo Formiga Larrossa" userId="b40ecc2e-d84f-47e0-968e-9ad99af5b69c" providerId="ADAL" clId="{88778C07-E9FC-4974-B81A-EB6C85CE0F2F}" dt="2023-03-07T23:22:32.440" v="871" actId="21"/>
          <ac:spMkLst>
            <pc:docMk/>
            <pc:sldMk cId="4172057777" sldId="271"/>
            <ac:spMk id="9" creationId="{7ACA792D-B980-EE49-8460-37C95FF7C3DC}"/>
          </ac:spMkLst>
        </pc:spChg>
        <pc:spChg chg="del">
          <ac:chgData name="Leonardo Formiga Larrossa" userId="b40ecc2e-d84f-47e0-968e-9ad99af5b69c" providerId="ADAL" clId="{88778C07-E9FC-4974-B81A-EB6C85CE0F2F}" dt="2023-03-07T23:22:32.440" v="871" actId="21"/>
          <ac:spMkLst>
            <pc:docMk/>
            <pc:sldMk cId="4172057777" sldId="271"/>
            <ac:spMk id="11" creationId="{115B2B0C-628A-5341-970F-2168C1060A5E}"/>
          </ac:spMkLst>
        </pc:spChg>
      </pc:sldChg>
      <pc:sldChg chg="delSp del mod">
        <pc:chgData name="Leonardo Formiga Larrossa" userId="b40ecc2e-d84f-47e0-968e-9ad99af5b69c" providerId="ADAL" clId="{88778C07-E9FC-4974-B81A-EB6C85CE0F2F}" dt="2023-03-07T23:23:14.378" v="880" actId="47"/>
        <pc:sldMkLst>
          <pc:docMk/>
          <pc:sldMk cId="1963836926" sldId="272"/>
        </pc:sldMkLst>
        <pc:spChg chg="del">
          <ac:chgData name="Leonardo Formiga Larrossa" userId="b40ecc2e-d84f-47e0-968e-9ad99af5b69c" providerId="ADAL" clId="{88778C07-E9FC-4974-B81A-EB6C85CE0F2F}" dt="2023-03-07T23:22:58.511" v="877" actId="21"/>
          <ac:spMkLst>
            <pc:docMk/>
            <pc:sldMk cId="1963836926" sldId="272"/>
            <ac:spMk id="5" creationId="{5D7BE173-355B-C34A-949E-BA0BA7513C94}"/>
          </ac:spMkLst>
        </pc:spChg>
        <pc:spChg chg="del">
          <ac:chgData name="Leonardo Formiga Larrossa" userId="b40ecc2e-d84f-47e0-968e-9ad99af5b69c" providerId="ADAL" clId="{88778C07-E9FC-4974-B81A-EB6C85CE0F2F}" dt="2023-03-07T23:22:58.511" v="877" actId="21"/>
          <ac:spMkLst>
            <pc:docMk/>
            <pc:sldMk cId="1963836926" sldId="272"/>
            <ac:spMk id="6" creationId="{0583FFC6-30A6-E042-BC0B-B078FB37FDFC}"/>
          </ac:spMkLst>
        </pc:spChg>
        <pc:spChg chg="del">
          <ac:chgData name="Leonardo Formiga Larrossa" userId="b40ecc2e-d84f-47e0-968e-9ad99af5b69c" providerId="ADAL" clId="{88778C07-E9FC-4974-B81A-EB6C85CE0F2F}" dt="2023-03-07T23:22:58.511" v="877" actId="21"/>
          <ac:spMkLst>
            <pc:docMk/>
            <pc:sldMk cId="1963836926" sldId="272"/>
            <ac:spMk id="8" creationId="{E24DBC4A-40B6-7B4D-A5D5-3A5C1D4A4167}"/>
          </ac:spMkLst>
        </pc:spChg>
        <pc:spChg chg="del">
          <ac:chgData name="Leonardo Formiga Larrossa" userId="b40ecc2e-d84f-47e0-968e-9ad99af5b69c" providerId="ADAL" clId="{88778C07-E9FC-4974-B81A-EB6C85CE0F2F}" dt="2023-03-07T23:22:58.511" v="877" actId="21"/>
          <ac:spMkLst>
            <pc:docMk/>
            <pc:sldMk cId="1963836926" sldId="272"/>
            <ac:spMk id="9" creationId="{7ACA792D-B980-EE49-8460-37C95FF7C3DC}"/>
          </ac:spMkLst>
        </pc:spChg>
        <pc:spChg chg="del">
          <ac:chgData name="Leonardo Formiga Larrossa" userId="b40ecc2e-d84f-47e0-968e-9ad99af5b69c" providerId="ADAL" clId="{88778C07-E9FC-4974-B81A-EB6C85CE0F2F}" dt="2023-03-07T23:22:58.511" v="877" actId="21"/>
          <ac:spMkLst>
            <pc:docMk/>
            <pc:sldMk cId="1963836926" sldId="272"/>
            <ac:spMk id="10" creationId="{A3D92F78-BDA1-CB41-B71B-6E7103045C2F}"/>
          </ac:spMkLst>
        </pc:spChg>
        <pc:spChg chg="del">
          <ac:chgData name="Leonardo Formiga Larrossa" userId="b40ecc2e-d84f-47e0-968e-9ad99af5b69c" providerId="ADAL" clId="{88778C07-E9FC-4974-B81A-EB6C85CE0F2F}" dt="2023-03-07T23:22:58.511" v="877" actId="21"/>
          <ac:spMkLst>
            <pc:docMk/>
            <pc:sldMk cId="1963836926" sldId="272"/>
            <ac:spMk id="11" creationId="{2278DC64-2B41-604C-8D07-9788DBD423A0}"/>
          </ac:spMkLst>
        </pc:spChg>
        <pc:spChg chg="del">
          <ac:chgData name="Leonardo Formiga Larrossa" userId="b40ecc2e-d84f-47e0-968e-9ad99af5b69c" providerId="ADAL" clId="{88778C07-E9FC-4974-B81A-EB6C85CE0F2F}" dt="2023-03-07T23:22:58.511" v="877" actId="21"/>
          <ac:spMkLst>
            <pc:docMk/>
            <pc:sldMk cId="1963836926" sldId="272"/>
            <ac:spMk id="12" creationId="{C10823AD-E0FC-544C-B935-8F56050440BD}"/>
          </ac:spMkLst>
        </pc:spChg>
      </pc:sldChg>
      <pc:sldChg chg="delSp del mod">
        <pc:chgData name="Leonardo Formiga Larrossa" userId="b40ecc2e-d84f-47e0-968e-9ad99af5b69c" providerId="ADAL" clId="{88778C07-E9FC-4974-B81A-EB6C85CE0F2F}" dt="2023-03-07T23:23:35.766" v="884" actId="47"/>
        <pc:sldMkLst>
          <pc:docMk/>
          <pc:sldMk cId="4196464847" sldId="273"/>
        </pc:sldMkLst>
        <pc:spChg chg="del">
          <ac:chgData name="Leonardo Formiga Larrossa" userId="b40ecc2e-d84f-47e0-968e-9ad99af5b69c" providerId="ADAL" clId="{88778C07-E9FC-4974-B81A-EB6C85CE0F2F}" dt="2023-03-07T23:23:26.433" v="882" actId="21"/>
          <ac:spMkLst>
            <pc:docMk/>
            <pc:sldMk cId="4196464847" sldId="273"/>
            <ac:spMk id="12" creationId="{C10823AD-E0FC-544C-B935-8F56050440BD}"/>
          </ac:spMkLst>
        </pc:spChg>
        <pc:spChg chg="del">
          <ac:chgData name="Leonardo Formiga Larrossa" userId="b40ecc2e-d84f-47e0-968e-9ad99af5b69c" providerId="ADAL" clId="{88778C07-E9FC-4974-B81A-EB6C85CE0F2F}" dt="2023-03-07T23:23:26.433" v="882" actId="21"/>
          <ac:spMkLst>
            <pc:docMk/>
            <pc:sldMk cId="4196464847" sldId="273"/>
            <ac:spMk id="13" creationId="{EB392013-15AB-8744-B28F-96E5AA010784}"/>
          </ac:spMkLst>
        </pc:spChg>
        <pc:spChg chg="del">
          <ac:chgData name="Leonardo Formiga Larrossa" userId="b40ecc2e-d84f-47e0-968e-9ad99af5b69c" providerId="ADAL" clId="{88778C07-E9FC-4974-B81A-EB6C85CE0F2F}" dt="2023-03-07T23:23:26.433" v="882" actId="21"/>
          <ac:spMkLst>
            <pc:docMk/>
            <pc:sldMk cId="4196464847" sldId="273"/>
            <ac:spMk id="14" creationId="{FFECB5C2-A941-4447-9632-C5F1B6DD9B68}"/>
          </ac:spMkLst>
        </pc:spChg>
        <pc:spChg chg="del">
          <ac:chgData name="Leonardo Formiga Larrossa" userId="b40ecc2e-d84f-47e0-968e-9ad99af5b69c" providerId="ADAL" clId="{88778C07-E9FC-4974-B81A-EB6C85CE0F2F}" dt="2023-03-07T23:23:26.433" v="882" actId="21"/>
          <ac:spMkLst>
            <pc:docMk/>
            <pc:sldMk cId="4196464847" sldId="273"/>
            <ac:spMk id="15" creationId="{503CBECB-42F5-2143-9DBF-C965CA4E01B8}"/>
          </ac:spMkLst>
        </pc:spChg>
        <pc:spChg chg="del">
          <ac:chgData name="Leonardo Formiga Larrossa" userId="b40ecc2e-d84f-47e0-968e-9ad99af5b69c" providerId="ADAL" clId="{88778C07-E9FC-4974-B81A-EB6C85CE0F2F}" dt="2023-03-07T23:23:26.433" v="882" actId="21"/>
          <ac:spMkLst>
            <pc:docMk/>
            <pc:sldMk cId="4196464847" sldId="273"/>
            <ac:spMk id="16" creationId="{4CD852A5-647C-014E-9B0E-490ECA71F5EE}"/>
          </ac:spMkLst>
        </pc:spChg>
        <pc:spChg chg="del">
          <ac:chgData name="Leonardo Formiga Larrossa" userId="b40ecc2e-d84f-47e0-968e-9ad99af5b69c" providerId="ADAL" clId="{88778C07-E9FC-4974-B81A-EB6C85CE0F2F}" dt="2023-03-07T23:23:26.433" v="882" actId="21"/>
          <ac:spMkLst>
            <pc:docMk/>
            <pc:sldMk cId="4196464847" sldId="273"/>
            <ac:spMk id="17" creationId="{0C34231D-502B-8A43-8E99-4D0ED35662DE}"/>
          </ac:spMkLst>
        </pc:spChg>
      </pc:sldChg>
      <pc:sldChg chg="delSp del mod">
        <pc:chgData name="Leonardo Formiga Larrossa" userId="b40ecc2e-d84f-47e0-968e-9ad99af5b69c" providerId="ADAL" clId="{88778C07-E9FC-4974-B81A-EB6C85CE0F2F}" dt="2023-03-07T23:24:16.201" v="891" actId="47"/>
        <pc:sldMkLst>
          <pc:docMk/>
          <pc:sldMk cId="1020068746" sldId="274"/>
        </pc:sldMkLst>
        <pc:spChg chg="del">
          <ac:chgData name="Leonardo Formiga Larrossa" userId="b40ecc2e-d84f-47e0-968e-9ad99af5b69c" providerId="ADAL" clId="{88778C07-E9FC-4974-B81A-EB6C85CE0F2F}" dt="2023-03-07T23:24:06.936" v="888" actId="21"/>
          <ac:spMkLst>
            <pc:docMk/>
            <pc:sldMk cId="1020068746" sldId="274"/>
            <ac:spMk id="6" creationId="{87FB4C2D-ED47-3E4E-A57D-A242DD665C50}"/>
          </ac:spMkLst>
        </pc:spChg>
        <pc:spChg chg="del">
          <ac:chgData name="Leonardo Formiga Larrossa" userId="b40ecc2e-d84f-47e0-968e-9ad99af5b69c" providerId="ADAL" clId="{88778C07-E9FC-4974-B81A-EB6C85CE0F2F}" dt="2023-03-07T23:24:06.936" v="888" actId="21"/>
          <ac:spMkLst>
            <pc:docMk/>
            <pc:sldMk cId="1020068746" sldId="274"/>
            <ac:spMk id="7" creationId="{00000000-0000-0000-0000-000000000000}"/>
          </ac:spMkLst>
        </pc:spChg>
        <pc:spChg chg="del">
          <ac:chgData name="Leonardo Formiga Larrossa" userId="b40ecc2e-d84f-47e0-968e-9ad99af5b69c" providerId="ADAL" clId="{88778C07-E9FC-4974-B81A-EB6C85CE0F2F}" dt="2023-03-07T23:24:06.936" v="888" actId="21"/>
          <ac:spMkLst>
            <pc:docMk/>
            <pc:sldMk cId="1020068746" sldId="274"/>
            <ac:spMk id="14" creationId="{CBC816EA-D7D7-4FB1-B0B3-8FF714D31665}"/>
          </ac:spMkLst>
        </pc:spChg>
      </pc:sldChg>
      <pc:sldChg chg="delSp del mod">
        <pc:chgData name="Leonardo Formiga Larrossa" userId="b40ecc2e-d84f-47e0-968e-9ad99af5b69c" providerId="ADAL" clId="{88778C07-E9FC-4974-B81A-EB6C85CE0F2F}" dt="2023-03-07T23:25:02.089" v="894" actId="2696"/>
        <pc:sldMkLst>
          <pc:docMk/>
          <pc:sldMk cId="1225175784" sldId="275"/>
        </pc:sldMkLst>
        <pc:spChg chg="del">
          <ac:chgData name="Leonardo Formiga Larrossa" userId="b40ecc2e-d84f-47e0-968e-9ad99af5b69c" providerId="ADAL" clId="{88778C07-E9FC-4974-B81A-EB6C85CE0F2F}" dt="2023-03-07T23:24:26.145" v="892" actId="21"/>
          <ac:spMkLst>
            <pc:docMk/>
            <pc:sldMk cId="1225175784" sldId="275"/>
            <ac:spMk id="2" creationId="{159BBD51-A5DA-824F-86F8-3BF78B9DEAD4}"/>
          </ac:spMkLst>
        </pc:spChg>
        <pc:spChg chg="del">
          <ac:chgData name="Leonardo Formiga Larrossa" userId="b40ecc2e-d84f-47e0-968e-9ad99af5b69c" providerId="ADAL" clId="{88778C07-E9FC-4974-B81A-EB6C85CE0F2F}" dt="2023-03-07T23:24:26.145" v="892" actId="21"/>
          <ac:spMkLst>
            <pc:docMk/>
            <pc:sldMk cId="1225175784" sldId="275"/>
            <ac:spMk id="7" creationId="{00000000-0000-0000-0000-000000000000}"/>
          </ac:spMkLst>
        </pc:spChg>
        <pc:spChg chg="del">
          <ac:chgData name="Leonardo Formiga Larrossa" userId="b40ecc2e-d84f-47e0-968e-9ad99af5b69c" providerId="ADAL" clId="{88778C07-E9FC-4974-B81A-EB6C85CE0F2F}" dt="2023-03-07T23:24:26.145" v="892" actId="21"/>
          <ac:spMkLst>
            <pc:docMk/>
            <pc:sldMk cId="1225175784" sldId="275"/>
            <ac:spMk id="14" creationId="{CBC816EA-D7D7-4FB1-B0B3-8FF714D31665}"/>
          </ac:spMkLst>
        </pc:spChg>
      </pc:sldChg>
      <pc:sldChg chg="delSp del">
        <pc:chgData name="Leonardo Formiga Larrossa" userId="b40ecc2e-d84f-47e0-968e-9ad99af5b69c" providerId="ADAL" clId="{88778C07-E9FC-4974-B81A-EB6C85CE0F2F}" dt="2023-03-07T23:25:19.282" v="898" actId="47"/>
        <pc:sldMkLst>
          <pc:docMk/>
          <pc:sldMk cId="3620901994" sldId="276"/>
        </pc:sldMkLst>
        <pc:spChg chg="del">
          <ac:chgData name="Leonardo Formiga Larrossa" userId="b40ecc2e-d84f-47e0-968e-9ad99af5b69c" providerId="ADAL" clId="{88778C07-E9FC-4974-B81A-EB6C85CE0F2F}" dt="2023-03-07T23:25:11.463" v="896" actId="21"/>
          <ac:spMkLst>
            <pc:docMk/>
            <pc:sldMk cId="3620901994" sldId="276"/>
            <ac:spMk id="5" creationId="{00000000-0000-0000-0000-000000000000}"/>
          </ac:spMkLst>
        </pc:spChg>
        <pc:spChg chg="del">
          <ac:chgData name="Leonardo Formiga Larrossa" userId="b40ecc2e-d84f-47e0-968e-9ad99af5b69c" providerId="ADAL" clId="{88778C07-E9FC-4974-B81A-EB6C85CE0F2F}" dt="2023-03-07T23:25:11.463" v="896" actId="21"/>
          <ac:spMkLst>
            <pc:docMk/>
            <pc:sldMk cId="3620901994" sldId="276"/>
            <ac:spMk id="10" creationId="{00000000-0000-0000-0000-000000000000}"/>
          </ac:spMkLst>
        </pc:spChg>
        <pc:spChg chg="del">
          <ac:chgData name="Leonardo Formiga Larrossa" userId="b40ecc2e-d84f-47e0-968e-9ad99af5b69c" providerId="ADAL" clId="{88778C07-E9FC-4974-B81A-EB6C85CE0F2F}" dt="2023-03-07T23:25:11.463" v="896" actId="21"/>
          <ac:spMkLst>
            <pc:docMk/>
            <pc:sldMk cId="3620901994" sldId="276"/>
            <ac:spMk id="11" creationId="{CBC816EA-D7D7-4FB1-B0B3-8FF714D31665}"/>
          </ac:spMkLst>
        </pc:spChg>
        <pc:spChg chg="del">
          <ac:chgData name="Leonardo Formiga Larrossa" userId="b40ecc2e-d84f-47e0-968e-9ad99af5b69c" providerId="ADAL" clId="{88778C07-E9FC-4974-B81A-EB6C85CE0F2F}" dt="2023-03-07T23:25:11.463" v="896" actId="21"/>
          <ac:spMkLst>
            <pc:docMk/>
            <pc:sldMk cId="3620901994" sldId="276"/>
            <ac:spMk id="12" creationId="{CBC816EA-D7D7-4FB1-B0B3-8FF714D31665}"/>
          </ac:spMkLst>
        </pc:spChg>
        <pc:picChg chg="del">
          <ac:chgData name="Leonardo Formiga Larrossa" userId="b40ecc2e-d84f-47e0-968e-9ad99af5b69c" providerId="ADAL" clId="{88778C07-E9FC-4974-B81A-EB6C85CE0F2F}" dt="2023-03-07T23:25:11.463" v="896" actId="21"/>
          <ac:picMkLst>
            <pc:docMk/>
            <pc:sldMk cId="3620901994" sldId="276"/>
            <ac:picMk id="6" creationId="{00000000-0000-0000-0000-000000000000}"/>
          </ac:picMkLst>
        </pc:picChg>
        <pc:picChg chg="del">
          <ac:chgData name="Leonardo Formiga Larrossa" userId="b40ecc2e-d84f-47e0-968e-9ad99af5b69c" providerId="ADAL" clId="{88778C07-E9FC-4974-B81A-EB6C85CE0F2F}" dt="2023-03-07T23:25:11.463" v="896" actId="21"/>
          <ac:picMkLst>
            <pc:docMk/>
            <pc:sldMk cId="3620901994" sldId="276"/>
            <ac:picMk id="8" creationId="{00000000-0000-0000-0000-000000000000}"/>
          </ac:picMkLst>
        </pc:picChg>
        <pc:picChg chg="del">
          <ac:chgData name="Leonardo Formiga Larrossa" userId="b40ecc2e-d84f-47e0-968e-9ad99af5b69c" providerId="ADAL" clId="{88778C07-E9FC-4974-B81A-EB6C85CE0F2F}" dt="2023-03-07T23:25:11.463" v="896" actId="21"/>
          <ac:picMkLst>
            <pc:docMk/>
            <pc:sldMk cId="3620901994" sldId="276"/>
            <ac:picMk id="9" creationId="{00000000-0000-0000-0000-000000000000}"/>
          </ac:picMkLst>
        </pc:picChg>
      </pc:sldChg>
      <pc:sldChg chg="delSp del mod">
        <pc:chgData name="Leonardo Formiga Larrossa" userId="b40ecc2e-d84f-47e0-968e-9ad99af5b69c" providerId="ADAL" clId="{88778C07-E9FC-4974-B81A-EB6C85CE0F2F}" dt="2023-03-07T23:25:52.315" v="902" actId="47"/>
        <pc:sldMkLst>
          <pc:docMk/>
          <pc:sldMk cId="104116935" sldId="277"/>
        </pc:sldMkLst>
        <pc:spChg chg="del">
          <ac:chgData name="Leonardo Formiga Larrossa" userId="b40ecc2e-d84f-47e0-968e-9ad99af5b69c" providerId="ADAL" clId="{88778C07-E9FC-4974-B81A-EB6C85CE0F2F}" dt="2023-03-07T23:25:32.858" v="900" actId="21"/>
          <ac:spMkLst>
            <pc:docMk/>
            <pc:sldMk cId="104116935" sldId="277"/>
            <ac:spMk id="6" creationId="{CF83CA2A-52EB-9241-B06E-7333F831FFFB}"/>
          </ac:spMkLst>
        </pc:spChg>
        <pc:spChg chg="del">
          <ac:chgData name="Leonardo Formiga Larrossa" userId="b40ecc2e-d84f-47e0-968e-9ad99af5b69c" providerId="ADAL" clId="{88778C07-E9FC-4974-B81A-EB6C85CE0F2F}" dt="2023-03-07T23:25:32.858" v="900" actId="21"/>
          <ac:spMkLst>
            <pc:docMk/>
            <pc:sldMk cId="104116935" sldId="277"/>
            <ac:spMk id="7" creationId="{00000000-0000-0000-0000-000000000000}"/>
          </ac:spMkLst>
        </pc:spChg>
        <pc:spChg chg="del">
          <ac:chgData name="Leonardo Formiga Larrossa" userId="b40ecc2e-d84f-47e0-968e-9ad99af5b69c" providerId="ADAL" clId="{88778C07-E9FC-4974-B81A-EB6C85CE0F2F}" dt="2023-03-07T23:25:32.858" v="900" actId="21"/>
          <ac:spMkLst>
            <pc:docMk/>
            <pc:sldMk cId="104116935" sldId="277"/>
            <ac:spMk id="8" creationId="{8895D934-B40E-A941-8E8F-AF4CCD50BB82}"/>
          </ac:spMkLst>
        </pc:spChg>
        <pc:spChg chg="del">
          <ac:chgData name="Leonardo Formiga Larrossa" userId="b40ecc2e-d84f-47e0-968e-9ad99af5b69c" providerId="ADAL" clId="{88778C07-E9FC-4974-B81A-EB6C85CE0F2F}" dt="2023-03-07T23:25:32.858" v="900" actId="21"/>
          <ac:spMkLst>
            <pc:docMk/>
            <pc:sldMk cId="104116935" sldId="277"/>
            <ac:spMk id="14" creationId="{CBC816EA-D7D7-4FB1-B0B3-8FF714D31665}"/>
          </ac:spMkLst>
        </pc:spChg>
      </pc:sldChg>
      <pc:sldChg chg="addSp delSp modSp del mod">
        <pc:chgData name="Leonardo Formiga Larrossa" userId="b40ecc2e-d84f-47e0-968e-9ad99af5b69c" providerId="ADAL" clId="{88778C07-E9FC-4974-B81A-EB6C85CE0F2F}" dt="2023-03-07T23:37:32.587" v="907" actId="2696"/>
        <pc:sldMkLst>
          <pc:docMk/>
          <pc:sldMk cId="1655041915" sldId="278"/>
        </pc:sldMkLst>
        <pc:spChg chg="add mod">
          <ac:chgData name="Leonardo Formiga Larrossa" userId="b40ecc2e-d84f-47e0-968e-9ad99af5b69c" providerId="ADAL" clId="{88778C07-E9FC-4974-B81A-EB6C85CE0F2F}" dt="2023-03-07T23:35:55.559" v="904" actId="21"/>
          <ac:spMkLst>
            <pc:docMk/>
            <pc:sldMk cId="1655041915" sldId="278"/>
            <ac:spMk id="3" creationId="{300A2FEC-7069-834E-B2BE-BAAC98CB82B9}"/>
          </ac:spMkLst>
        </pc:spChg>
        <pc:spChg chg="del">
          <ac:chgData name="Leonardo Formiga Larrossa" userId="b40ecc2e-d84f-47e0-968e-9ad99af5b69c" providerId="ADAL" clId="{88778C07-E9FC-4974-B81A-EB6C85CE0F2F}" dt="2023-03-07T23:35:55.559" v="904" actId="21"/>
          <ac:spMkLst>
            <pc:docMk/>
            <pc:sldMk cId="1655041915" sldId="278"/>
            <ac:spMk id="4" creationId="{DA3ECF1E-E43A-4F43-B750-A0A4F7D4B471}"/>
          </ac:spMkLst>
        </pc:spChg>
        <pc:grpChg chg="del">
          <ac:chgData name="Leonardo Formiga Larrossa" userId="b40ecc2e-d84f-47e0-968e-9ad99af5b69c" providerId="ADAL" clId="{88778C07-E9FC-4974-B81A-EB6C85CE0F2F}" dt="2023-03-07T23:35:55.559" v="904" actId="21"/>
          <ac:grpSpMkLst>
            <pc:docMk/>
            <pc:sldMk cId="1655041915" sldId="278"/>
            <ac:grpSpMk id="25" creationId="{F0F56D5A-E429-0A45-AA64-954278573878}"/>
          </ac:grpSpMkLst>
        </pc:grpChg>
        <pc:grpChg chg="del">
          <ac:chgData name="Leonardo Formiga Larrossa" userId="b40ecc2e-d84f-47e0-968e-9ad99af5b69c" providerId="ADAL" clId="{88778C07-E9FC-4974-B81A-EB6C85CE0F2F}" dt="2023-03-07T23:35:55.559" v="904" actId="21"/>
          <ac:grpSpMkLst>
            <pc:docMk/>
            <pc:sldMk cId="1655041915" sldId="278"/>
            <ac:grpSpMk id="26" creationId="{834EF00A-1CC8-9B4D-83F2-6F1EF6E038DC}"/>
          </ac:grpSpMkLst>
        </pc:grpChg>
        <pc:grpChg chg="del">
          <ac:chgData name="Leonardo Formiga Larrossa" userId="b40ecc2e-d84f-47e0-968e-9ad99af5b69c" providerId="ADAL" clId="{88778C07-E9FC-4974-B81A-EB6C85CE0F2F}" dt="2023-03-07T23:35:55.559" v="904" actId="21"/>
          <ac:grpSpMkLst>
            <pc:docMk/>
            <pc:sldMk cId="1655041915" sldId="278"/>
            <ac:grpSpMk id="27" creationId="{153115CC-262A-9B47-A4BC-40BC70DF3C27}"/>
          </ac:grpSpMkLst>
        </pc:grpChg>
        <pc:grpChg chg="del">
          <ac:chgData name="Leonardo Formiga Larrossa" userId="b40ecc2e-d84f-47e0-968e-9ad99af5b69c" providerId="ADAL" clId="{88778C07-E9FC-4974-B81A-EB6C85CE0F2F}" dt="2023-03-07T23:35:55.559" v="904" actId="21"/>
          <ac:grpSpMkLst>
            <pc:docMk/>
            <pc:sldMk cId="1655041915" sldId="278"/>
            <ac:grpSpMk id="28" creationId="{11750174-480C-A445-ACBB-A7A275992DC9}"/>
          </ac:grpSpMkLst>
        </pc:grpChg>
        <pc:grpChg chg="del">
          <ac:chgData name="Leonardo Formiga Larrossa" userId="b40ecc2e-d84f-47e0-968e-9ad99af5b69c" providerId="ADAL" clId="{88778C07-E9FC-4974-B81A-EB6C85CE0F2F}" dt="2023-03-07T23:35:55.559" v="904" actId="21"/>
          <ac:grpSpMkLst>
            <pc:docMk/>
            <pc:sldMk cId="1655041915" sldId="278"/>
            <ac:grpSpMk id="29" creationId="{8E0C1B00-20D5-C946-A4FF-C54FE0623485}"/>
          </ac:grpSpMkLst>
        </pc:grpChg>
      </pc:sldChg>
      <pc:sldChg chg="delSp del mod">
        <pc:chgData name="Leonardo Formiga Larrossa" userId="b40ecc2e-d84f-47e0-968e-9ad99af5b69c" providerId="ADAL" clId="{88778C07-E9FC-4974-B81A-EB6C85CE0F2F}" dt="2023-03-07T23:45:45.058" v="911" actId="47"/>
        <pc:sldMkLst>
          <pc:docMk/>
          <pc:sldMk cId="4018504065" sldId="279"/>
        </pc:sldMkLst>
        <pc:spChg chg="del">
          <ac:chgData name="Leonardo Formiga Larrossa" userId="b40ecc2e-d84f-47e0-968e-9ad99af5b69c" providerId="ADAL" clId="{88778C07-E9FC-4974-B81A-EB6C85CE0F2F}" dt="2023-03-07T23:37:44.681" v="909" actId="21"/>
          <ac:spMkLst>
            <pc:docMk/>
            <pc:sldMk cId="4018504065" sldId="279"/>
            <ac:spMk id="37" creationId="{7BAFB857-6428-63AF-4338-F1D7DDB67082}"/>
          </ac:spMkLst>
        </pc:spChg>
        <pc:spChg chg="del">
          <ac:chgData name="Leonardo Formiga Larrossa" userId="b40ecc2e-d84f-47e0-968e-9ad99af5b69c" providerId="ADAL" clId="{88778C07-E9FC-4974-B81A-EB6C85CE0F2F}" dt="2023-03-07T23:37:44.681" v="909" actId="21"/>
          <ac:spMkLst>
            <pc:docMk/>
            <pc:sldMk cId="4018504065" sldId="279"/>
            <ac:spMk id="39" creationId="{2B99F504-04A7-B8E0-72F3-6BD786A1617E}"/>
          </ac:spMkLst>
        </pc:spChg>
        <pc:spChg chg="del">
          <ac:chgData name="Leonardo Formiga Larrossa" userId="b40ecc2e-d84f-47e0-968e-9ad99af5b69c" providerId="ADAL" clId="{88778C07-E9FC-4974-B81A-EB6C85CE0F2F}" dt="2023-03-07T23:37:44.681" v="909" actId="21"/>
          <ac:spMkLst>
            <pc:docMk/>
            <pc:sldMk cId="4018504065" sldId="279"/>
            <ac:spMk id="41" creationId="{FCF4CBF9-0032-DE41-74F7-34D36EE04D50}"/>
          </ac:spMkLst>
        </pc:spChg>
        <pc:spChg chg="del">
          <ac:chgData name="Leonardo Formiga Larrossa" userId="b40ecc2e-d84f-47e0-968e-9ad99af5b69c" providerId="ADAL" clId="{88778C07-E9FC-4974-B81A-EB6C85CE0F2F}" dt="2023-03-07T23:37:44.681" v="909" actId="21"/>
          <ac:spMkLst>
            <pc:docMk/>
            <pc:sldMk cId="4018504065" sldId="279"/>
            <ac:spMk id="43" creationId="{E4DF7052-AA81-A1DE-4C8B-CB31C697B770}"/>
          </ac:spMkLst>
        </pc:spChg>
        <pc:spChg chg="del">
          <ac:chgData name="Leonardo Formiga Larrossa" userId="b40ecc2e-d84f-47e0-968e-9ad99af5b69c" providerId="ADAL" clId="{88778C07-E9FC-4974-B81A-EB6C85CE0F2F}" dt="2023-03-07T23:37:44.681" v="909" actId="21"/>
          <ac:spMkLst>
            <pc:docMk/>
            <pc:sldMk cId="4018504065" sldId="279"/>
            <ac:spMk id="45" creationId="{3AA166C2-D967-3588-DA77-C5CF7C38F27C}"/>
          </ac:spMkLst>
        </pc:spChg>
        <pc:spChg chg="del">
          <ac:chgData name="Leonardo Formiga Larrossa" userId="b40ecc2e-d84f-47e0-968e-9ad99af5b69c" providerId="ADAL" clId="{88778C07-E9FC-4974-B81A-EB6C85CE0F2F}" dt="2023-03-07T23:37:44.681" v="909" actId="21"/>
          <ac:spMkLst>
            <pc:docMk/>
            <pc:sldMk cId="4018504065" sldId="279"/>
            <ac:spMk id="47" creationId="{D72B2FF8-6132-EEC0-A9C0-8C62FA5A1F0E}"/>
          </ac:spMkLst>
        </pc:spChg>
        <pc:spChg chg="del">
          <ac:chgData name="Leonardo Formiga Larrossa" userId="b40ecc2e-d84f-47e0-968e-9ad99af5b69c" providerId="ADAL" clId="{88778C07-E9FC-4974-B81A-EB6C85CE0F2F}" dt="2023-03-07T23:37:44.681" v="909" actId="21"/>
          <ac:spMkLst>
            <pc:docMk/>
            <pc:sldMk cId="4018504065" sldId="279"/>
            <ac:spMk id="49" creationId="{AA0CC6AB-0EE5-744A-027D-AB6E05BE66E7}"/>
          </ac:spMkLst>
        </pc:spChg>
        <pc:grpChg chg="del">
          <ac:chgData name="Leonardo Formiga Larrossa" userId="b40ecc2e-d84f-47e0-968e-9ad99af5b69c" providerId="ADAL" clId="{88778C07-E9FC-4974-B81A-EB6C85CE0F2F}" dt="2023-03-07T23:37:44.681" v="909" actId="21"/>
          <ac:grpSpMkLst>
            <pc:docMk/>
            <pc:sldMk cId="4018504065" sldId="279"/>
            <ac:grpSpMk id="35" creationId="{F1FFF27D-F89C-09A7-E455-D7DF08B9EC72}"/>
          </ac:grpSpMkLst>
        </pc:grpChg>
      </pc:sldChg>
      <pc:sldChg chg="addSp delSp modSp del mod">
        <pc:chgData name="Leonardo Formiga Larrossa" userId="b40ecc2e-d84f-47e0-968e-9ad99af5b69c" providerId="ADAL" clId="{88778C07-E9FC-4974-B81A-EB6C85CE0F2F}" dt="2023-03-07T23:47:28.409" v="915" actId="47"/>
        <pc:sldMkLst>
          <pc:docMk/>
          <pc:sldMk cId="551164954" sldId="280"/>
        </pc:sldMkLst>
        <pc:spChg chg="del">
          <ac:chgData name="Leonardo Formiga Larrossa" userId="b40ecc2e-d84f-47e0-968e-9ad99af5b69c" providerId="ADAL" clId="{88778C07-E9FC-4974-B81A-EB6C85CE0F2F}" dt="2023-03-07T23:46:06.246" v="913" actId="21"/>
          <ac:spMkLst>
            <pc:docMk/>
            <pc:sldMk cId="551164954" sldId="280"/>
            <ac:spMk id="2" creationId="{D9D8D3C3-4115-334F-B7DD-EA95A61293E8}"/>
          </ac:spMkLst>
        </pc:spChg>
        <pc:spChg chg="add mod">
          <ac:chgData name="Leonardo Formiga Larrossa" userId="b40ecc2e-d84f-47e0-968e-9ad99af5b69c" providerId="ADAL" clId="{88778C07-E9FC-4974-B81A-EB6C85CE0F2F}" dt="2023-03-07T23:46:06.246" v="913" actId="21"/>
          <ac:spMkLst>
            <pc:docMk/>
            <pc:sldMk cId="551164954" sldId="280"/>
            <ac:spMk id="4" creationId="{225CA3FF-74D0-CD5E-A4F2-AC6FA51A9245}"/>
          </ac:spMkLst>
        </pc:spChg>
        <pc:spChg chg="del">
          <ac:chgData name="Leonardo Formiga Larrossa" userId="b40ecc2e-d84f-47e0-968e-9ad99af5b69c" providerId="ADAL" clId="{88778C07-E9FC-4974-B81A-EB6C85CE0F2F}" dt="2023-03-07T23:46:06.246" v="913" actId="21"/>
          <ac:spMkLst>
            <pc:docMk/>
            <pc:sldMk cId="551164954" sldId="280"/>
            <ac:spMk id="9" creationId="{7E0D3ECA-FE2C-584E-8ADD-AEECF16FB276}"/>
          </ac:spMkLst>
        </pc:spChg>
        <pc:spChg chg="del">
          <ac:chgData name="Leonardo Formiga Larrossa" userId="b40ecc2e-d84f-47e0-968e-9ad99af5b69c" providerId="ADAL" clId="{88778C07-E9FC-4974-B81A-EB6C85CE0F2F}" dt="2023-03-07T23:46:06.246" v="913" actId="21"/>
          <ac:spMkLst>
            <pc:docMk/>
            <pc:sldMk cId="551164954" sldId="280"/>
            <ac:spMk id="11" creationId="{6EA702C3-8349-4240-A47B-7F6641B79A46}"/>
          </ac:spMkLst>
        </pc:spChg>
        <pc:spChg chg="del">
          <ac:chgData name="Leonardo Formiga Larrossa" userId="b40ecc2e-d84f-47e0-968e-9ad99af5b69c" providerId="ADAL" clId="{88778C07-E9FC-4974-B81A-EB6C85CE0F2F}" dt="2023-03-07T23:46:06.246" v="913" actId="21"/>
          <ac:spMkLst>
            <pc:docMk/>
            <pc:sldMk cId="551164954" sldId="280"/>
            <ac:spMk id="52" creationId="{0BC13530-5DAF-A63A-5337-AFBCB0274E56}"/>
          </ac:spMkLst>
        </pc:spChg>
        <pc:graphicFrameChg chg="del">
          <ac:chgData name="Leonardo Formiga Larrossa" userId="b40ecc2e-d84f-47e0-968e-9ad99af5b69c" providerId="ADAL" clId="{88778C07-E9FC-4974-B81A-EB6C85CE0F2F}" dt="2023-03-07T23:46:06.246" v="913" actId="21"/>
          <ac:graphicFrameMkLst>
            <pc:docMk/>
            <pc:sldMk cId="551164954" sldId="280"/>
            <ac:graphicFrameMk id="10" creationId="{983B2FA3-B32C-1641-9E02-02B9360BF62B}"/>
          </ac:graphicFrameMkLst>
        </pc:graphicFrameChg>
      </pc:sldChg>
      <pc:sldChg chg="delSp del mod">
        <pc:chgData name="Leonardo Formiga Larrossa" userId="b40ecc2e-d84f-47e0-968e-9ad99af5b69c" providerId="ADAL" clId="{88778C07-E9FC-4974-B81A-EB6C85CE0F2F}" dt="2023-03-07T23:49:19.841" v="920" actId="47"/>
        <pc:sldMkLst>
          <pc:docMk/>
          <pc:sldMk cId="3787920945" sldId="281"/>
        </pc:sldMkLst>
        <pc:spChg chg="del">
          <ac:chgData name="Leonardo Formiga Larrossa" userId="b40ecc2e-d84f-47e0-968e-9ad99af5b69c" providerId="ADAL" clId="{88778C07-E9FC-4974-B81A-EB6C85CE0F2F}" dt="2023-03-07T23:47:43.893" v="917" actId="21"/>
          <ac:spMkLst>
            <pc:docMk/>
            <pc:sldMk cId="3787920945" sldId="281"/>
            <ac:spMk id="7" creationId="{0304ADA2-FD94-164C-B0F7-608232278449}"/>
          </ac:spMkLst>
        </pc:spChg>
        <pc:spChg chg="del">
          <ac:chgData name="Leonardo Formiga Larrossa" userId="b40ecc2e-d84f-47e0-968e-9ad99af5b69c" providerId="ADAL" clId="{88778C07-E9FC-4974-B81A-EB6C85CE0F2F}" dt="2023-03-07T23:47:43.893" v="917" actId="21"/>
          <ac:spMkLst>
            <pc:docMk/>
            <pc:sldMk cId="3787920945" sldId="281"/>
            <ac:spMk id="8" creationId="{C286D22C-4718-1B4F-BB20-AA88879C5D4B}"/>
          </ac:spMkLst>
        </pc:spChg>
        <pc:spChg chg="del">
          <ac:chgData name="Leonardo Formiga Larrossa" userId="b40ecc2e-d84f-47e0-968e-9ad99af5b69c" providerId="ADAL" clId="{88778C07-E9FC-4974-B81A-EB6C85CE0F2F}" dt="2023-03-07T23:47:43.893" v="917" actId="21"/>
          <ac:spMkLst>
            <pc:docMk/>
            <pc:sldMk cId="3787920945" sldId="281"/>
            <ac:spMk id="9" creationId="{3EFD7FEE-41C7-4F44-9725-4EF219C44146}"/>
          </ac:spMkLst>
        </pc:spChg>
        <pc:spChg chg="del">
          <ac:chgData name="Leonardo Formiga Larrossa" userId="b40ecc2e-d84f-47e0-968e-9ad99af5b69c" providerId="ADAL" clId="{88778C07-E9FC-4974-B81A-EB6C85CE0F2F}" dt="2023-03-07T23:47:43.893" v="917" actId="21"/>
          <ac:spMkLst>
            <pc:docMk/>
            <pc:sldMk cId="3787920945" sldId="281"/>
            <ac:spMk id="13" creationId="{0BC9A110-12C0-D64B-8F8F-9737BD77697F}"/>
          </ac:spMkLst>
        </pc:spChg>
        <pc:spChg chg="del">
          <ac:chgData name="Leonardo Formiga Larrossa" userId="b40ecc2e-d84f-47e0-968e-9ad99af5b69c" providerId="ADAL" clId="{88778C07-E9FC-4974-B81A-EB6C85CE0F2F}" dt="2023-03-07T23:47:43.893" v="917" actId="21"/>
          <ac:spMkLst>
            <pc:docMk/>
            <pc:sldMk cId="3787920945" sldId="281"/>
            <ac:spMk id="14" creationId="{CAB861D6-0857-F946-AC61-E17D21C7DB6B}"/>
          </ac:spMkLst>
        </pc:spChg>
        <pc:spChg chg="del">
          <ac:chgData name="Leonardo Formiga Larrossa" userId="b40ecc2e-d84f-47e0-968e-9ad99af5b69c" providerId="ADAL" clId="{88778C07-E9FC-4974-B81A-EB6C85CE0F2F}" dt="2023-03-07T23:47:43.893" v="917" actId="21"/>
          <ac:spMkLst>
            <pc:docMk/>
            <pc:sldMk cId="3787920945" sldId="281"/>
            <ac:spMk id="15" creationId="{3AC71F2F-470F-F64C-AF8E-0E64502578A8}"/>
          </ac:spMkLst>
        </pc:spChg>
        <pc:grpChg chg="del">
          <ac:chgData name="Leonardo Formiga Larrossa" userId="b40ecc2e-d84f-47e0-968e-9ad99af5b69c" providerId="ADAL" clId="{88778C07-E9FC-4974-B81A-EB6C85CE0F2F}" dt="2023-03-07T23:47:43.893" v="917" actId="21"/>
          <ac:grpSpMkLst>
            <pc:docMk/>
            <pc:sldMk cId="3787920945" sldId="281"/>
            <ac:grpSpMk id="16" creationId="{58AB73A0-86E8-4E79-ADBE-C3469E035F3B}"/>
          </ac:grpSpMkLst>
        </pc:grpChg>
        <pc:cxnChg chg="del">
          <ac:chgData name="Leonardo Formiga Larrossa" userId="b40ecc2e-d84f-47e0-968e-9ad99af5b69c" providerId="ADAL" clId="{88778C07-E9FC-4974-B81A-EB6C85CE0F2F}" dt="2023-03-07T23:47:43.893" v="917" actId="21"/>
          <ac:cxnSpMkLst>
            <pc:docMk/>
            <pc:sldMk cId="3787920945" sldId="281"/>
            <ac:cxnSpMk id="11" creationId="{D8B79507-3A8B-4193-987B-302743FE53C7}"/>
          </ac:cxnSpMkLst>
        </pc:cxnChg>
        <pc:cxnChg chg="del">
          <ac:chgData name="Leonardo Formiga Larrossa" userId="b40ecc2e-d84f-47e0-968e-9ad99af5b69c" providerId="ADAL" clId="{88778C07-E9FC-4974-B81A-EB6C85CE0F2F}" dt="2023-03-07T23:47:43.893" v="917" actId="21"/>
          <ac:cxnSpMkLst>
            <pc:docMk/>
            <pc:sldMk cId="3787920945" sldId="281"/>
            <ac:cxnSpMk id="12" creationId="{D52ADA69-464C-4E30-B60E-4868A8A1B73D}"/>
          </ac:cxnSpMkLst>
        </pc:cxnChg>
      </pc:sldChg>
      <pc:sldChg chg="addSp delSp modSp del">
        <pc:chgData name="Leonardo Formiga Larrossa" userId="b40ecc2e-d84f-47e0-968e-9ad99af5b69c" providerId="ADAL" clId="{88778C07-E9FC-4974-B81A-EB6C85CE0F2F}" dt="2023-03-07T23:49:46.860" v="924" actId="47"/>
        <pc:sldMkLst>
          <pc:docMk/>
          <pc:sldMk cId="553049633" sldId="282"/>
        </pc:sldMkLst>
        <pc:spChg chg="del">
          <ac:chgData name="Leonardo Formiga Larrossa" userId="b40ecc2e-d84f-47e0-968e-9ad99af5b69c" providerId="ADAL" clId="{88778C07-E9FC-4974-B81A-EB6C85CE0F2F}" dt="2023-03-07T23:49:27.441" v="921" actId="21"/>
          <ac:spMkLst>
            <pc:docMk/>
            <pc:sldMk cId="553049633" sldId="282"/>
            <ac:spMk id="2" creationId="{88C20C9A-EA8C-4485-A385-7F51BA10AB26}"/>
          </ac:spMkLst>
        </pc:spChg>
        <pc:spChg chg="del">
          <ac:chgData name="Leonardo Formiga Larrossa" userId="b40ecc2e-d84f-47e0-968e-9ad99af5b69c" providerId="ADAL" clId="{88778C07-E9FC-4974-B81A-EB6C85CE0F2F}" dt="2023-03-07T23:49:27.441" v="921" actId="21"/>
          <ac:spMkLst>
            <pc:docMk/>
            <pc:sldMk cId="553049633" sldId="282"/>
            <ac:spMk id="3" creationId="{55EC13E3-404E-432D-81D1-8309FA74AAAE}"/>
          </ac:spMkLst>
        </pc:spChg>
        <pc:spChg chg="add mod">
          <ac:chgData name="Leonardo Formiga Larrossa" userId="b40ecc2e-d84f-47e0-968e-9ad99af5b69c" providerId="ADAL" clId="{88778C07-E9FC-4974-B81A-EB6C85CE0F2F}" dt="2023-03-07T23:49:27.441" v="921" actId="21"/>
          <ac:spMkLst>
            <pc:docMk/>
            <pc:sldMk cId="553049633" sldId="282"/>
            <ac:spMk id="4" creationId="{DDBCE41F-00D9-34CB-3451-0366E2E2F910}"/>
          </ac:spMkLst>
        </pc:spChg>
        <pc:spChg chg="add mod">
          <ac:chgData name="Leonardo Formiga Larrossa" userId="b40ecc2e-d84f-47e0-968e-9ad99af5b69c" providerId="ADAL" clId="{88778C07-E9FC-4974-B81A-EB6C85CE0F2F}" dt="2023-03-07T23:49:27.441" v="921" actId="21"/>
          <ac:spMkLst>
            <pc:docMk/>
            <pc:sldMk cId="553049633" sldId="282"/>
            <ac:spMk id="5" creationId="{31C63128-19DF-712F-F0B9-AD94D6074F09}"/>
          </ac:spMkLst>
        </pc:spChg>
        <pc:picChg chg="del">
          <ac:chgData name="Leonardo Formiga Larrossa" userId="b40ecc2e-d84f-47e0-968e-9ad99af5b69c" providerId="ADAL" clId="{88778C07-E9FC-4974-B81A-EB6C85CE0F2F}" dt="2023-03-07T23:49:27.441" v="921" actId="21"/>
          <ac:picMkLst>
            <pc:docMk/>
            <pc:sldMk cId="553049633" sldId="282"/>
            <ac:picMk id="1026" creationId="{71A8ABDA-CD60-0645-8F10-8F8795102C79}"/>
          </ac:picMkLst>
        </pc:picChg>
      </pc:sldChg>
      <pc:sldChg chg="delSp del mod">
        <pc:chgData name="Leonardo Formiga Larrossa" userId="b40ecc2e-d84f-47e0-968e-9ad99af5b69c" providerId="ADAL" clId="{88778C07-E9FC-4974-B81A-EB6C85CE0F2F}" dt="2023-03-07T23:50:05.214" v="928" actId="47"/>
        <pc:sldMkLst>
          <pc:docMk/>
          <pc:sldMk cId="2240682849" sldId="283"/>
        </pc:sldMkLst>
        <pc:graphicFrameChg chg="del">
          <ac:chgData name="Leonardo Formiga Larrossa" userId="b40ecc2e-d84f-47e0-968e-9ad99af5b69c" providerId="ADAL" clId="{88778C07-E9FC-4974-B81A-EB6C85CE0F2F}" dt="2023-03-07T23:49:54.014" v="925" actId="21"/>
          <ac:graphicFrameMkLst>
            <pc:docMk/>
            <pc:sldMk cId="2240682849" sldId="283"/>
            <ac:graphicFrameMk id="2" creationId="{1B88EC68-EC01-1643-AFA5-1BB2E6385AE6}"/>
          </ac:graphicFrameMkLst>
        </pc:graphicFrameChg>
        <pc:graphicFrameChg chg="del">
          <ac:chgData name="Leonardo Formiga Larrossa" userId="b40ecc2e-d84f-47e0-968e-9ad99af5b69c" providerId="ADAL" clId="{88778C07-E9FC-4974-B81A-EB6C85CE0F2F}" dt="2023-03-07T23:49:54.014" v="925" actId="21"/>
          <ac:graphicFrameMkLst>
            <pc:docMk/>
            <pc:sldMk cId="2240682849" sldId="283"/>
            <ac:graphicFrameMk id="3" creationId="{C30C668C-4BED-E14E-8858-D7495DEF46E0}"/>
          </ac:graphicFrameMkLst>
        </pc:graphicFrameChg>
      </pc:sldChg>
      <pc:sldChg chg="delSp del mod">
        <pc:chgData name="Leonardo Formiga Larrossa" userId="b40ecc2e-d84f-47e0-968e-9ad99af5b69c" providerId="ADAL" clId="{88778C07-E9FC-4974-B81A-EB6C85CE0F2F}" dt="2023-03-07T23:50:40.263" v="932" actId="47"/>
        <pc:sldMkLst>
          <pc:docMk/>
          <pc:sldMk cId="3841641533" sldId="284"/>
        </pc:sldMkLst>
        <pc:grpChg chg="del">
          <ac:chgData name="Leonardo Formiga Larrossa" userId="b40ecc2e-d84f-47e0-968e-9ad99af5b69c" providerId="ADAL" clId="{88778C07-E9FC-4974-B81A-EB6C85CE0F2F}" dt="2023-03-07T23:50:11.390" v="929" actId="21"/>
          <ac:grpSpMkLst>
            <pc:docMk/>
            <pc:sldMk cId="3841641533" sldId="284"/>
            <ac:grpSpMk id="4" creationId="{ACE43D02-C1A4-9D43-82A7-4E76C47E92A9}"/>
          </ac:grpSpMkLst>
        </pc:grpChg>
        <pc:graphicFrameChg chg="del">
          <ac:chgData name="Leonardo Formiga Larrossa" userId="b40ecc2e-d84f-47e0-968e-9ad99af5b69c" providerId="ADAL" clId="{88778C07-E9FC-4974-B81A-EB6C85CE0F2F}" dt="2023-03-07T23:50:11.390" v="929" actId="21"/>
          <ac:graphicFrameMkLst>
            <pc:docMk/>
            <pc:sldMk cId="3841641533" sldId="284"/>
            <ac:graphicFrameMk id="2" creationId="{1B88EC68-EC01-1643-AFA5-1BB2E6385AE6}"/>
          </ac:graphicFrameMkLst>
        </pc:graphicFrameChg>
        <pc:graphicFrameChg chg="del">
          <ac:chgData name="Leonardo Formiga Larrossa" userId="b40ecc2e-d84f-47e0-968e-9ad99af5b69c" providerId="ADAL" clId="{88778C07-E9FC-4974-B81A-EB6C85CE0F2F}" dt="2023-03-07T23:50:11.390" v="929" actId="21"/>
          <ac:graphicFrameMkLst>
            <pc:docMk/>
            <pc:sldMk cId="3841641533" sldId="284"/>
            <ac:graphicFrameMk id="3" creationId="{C30C668C-4BED-E14E-8858-D7495DEF46E0}"/>
          </ac:graphicFrameMkLst>
        </pc:graphicFrameChg>
      </pc:sldChg>
      <pc:sldChg chg="addSp delSp modSp del mod">
        <pc:chgData name="Leonardo Formiga Larrossa" userId="b40ecc2e-d84f-47e0-968e-9ad99af5b69c" providerId="ADAL" clId="{88778C07-E9FC-4974-B81A-EB6C85CE0F2F}" dt="2023-03-07T23:51:39.289" v="937" actId="47"/>
        <pc:sldMkLst>
          <pc:docMk/>
          <pc:sldMk cId="182970514" sldId="285"/>
        </pc:sldMkLst>
        <pc:spChg chg="del">
          <ac:chgData name="Leonardo Formiga Larrossa" userId="b40ecc2e-d84f-47e0-968e-9ad99af5b69c" providerId="ADAL" clId="{88778C07-E9FC-4974-B81A-EB6C85CE0F2F}" dt="2023-03-07T23:50:47.343" v="933" actId="21"/>
          <ac:spMkLst>
            <pc:docMk/>
            <pc:sldMk cId="182970514" sldId="285"/>
            <ac:spMk id="2" creationId="{F3BABB03-5E8E-4BE7-9329-6FA5E620555A}"/>
          </ac:spMkLst>
        </pc:spChg>
        <pc:spChg chg="del">
          <ac:chgData name="Leonardo Formiga Larrossa" userId="b40ecc2e-d84f-47e0-968e-9ad99af5b69c" providerId="ADAL" clId="{88778C07-E9FC-4974-B81A-EB6C85CE0F2F}" dt="2023-03-07T23:50:47.343" v="933" actId="21"/>
          <ac:spMkLst>
            <pc:docMk/>
            <pc:sldMk cId="182970514" sldId="285"/>
            <ac:spMk id="4" creationId="{E58FEAEB-19C5-B742-983B-8525AB6F4247}"/>
          </ac:spMkLst>
        </pc:spChg>
        <pc:spChg chg="add mod">
          <ac:chgData name="Leonardo Formiga Larrossa" userId="b40ecc2e-d84f-47e0-968e-9ad99af5b69c" providerId="ADAL" clId="{88778C07-E9FC-4974-B81A-EB6C85CE0F2F}" dt="2023-03-07T23:50:47.343" v="933" actId="21"/>
          <ac:spMkLst>
            <pc:docMk/>
            <pc:sldMk cId="182970514" sldId="285"/>
            <ac:spMk id="6" creationId="{4AA5EA15-FF9F-F47E-E5D2-4A82F6B2C9FC}"/>
          </ac:spMkLst>
        </pc:spChg>
        <pc:spChg chg="add mod">
          <ac:chgData name="Leonardo Formiga Larrossa" userId="b40ecc2e-d84f-47e0-968e-9ad99af5b69c" providerId="ADAL" clId="{88778C07-E9FC-4974-B81A-EB6C85CE0F2F}" dt="2023-03-07T23:50:47.343" v="933" actId="21"/>
          <ac:spMkLst>
            <pc:docMk/>
            <pc:sldMk cId="182970514" sldId="285"/>
            <ac:spMk id="8" creationId="{0873465F-0900-4B41-0CA7-5600A8EB9F05}"/>
          </ac:spMkLst>
        </pc:spChg>
        <pc:graphicFrameChg chg="del">
          <ac:chgData name="Leonardo Formiga Larrossa" userId="b40ecc2e-d84f-47e0-968e-9ad99af5b69c" providerId="ADAL" clId="{88778C07-E9FC-4974-B81A-EB6C85CE0F2F}" dt="2023-03-07T23:50:47.343" v="933" actId="21"/>
          <ac:graphicFrameMkLst>
            <pc:docMk/>
            <pc:sldMk cId="182970514" sldId="285"/>
            <ac:graphicFrameMk id="3" creationId="{BC716A89-55D1-5940-BF05-D648FD0E11A9}"/>
          </ac:graphicFrameMkLst>
        </pc:graphicFrameChg>
      </pc:sldChg>
      <pc:sldChg chg="addSp delSp modSp del mod">
        <pc:chgData name="Leonardo Formiga Larrossa" userId="b40ecc2e-d84f-47e0-968e-9ad99af5b69c" providerId="ADAL" clId="{88778C07-E9FC-4974-B81A-EB6C85CE0F2F}" dt="2023-03-07T23:51:51.903" v="940" actId="47"/>
        <pc:sldMkLst>
          <pc:docMk/>
          <pc:sldMk cId="101032760" sldId="286"/>
        </pc:sldMkLst>
        <pc:spChg chg="del">
          <ac:chgData name="Leonardo Formiga Larrossa" userId="b40ecc2e-d84f-47e0-968e-9ad99af5b69c" providerId="ADAL" clId="{88778C07-E9FC-4974-B81A-EB6C85CE0F2F}" dt="2023-03-07T23:51:45.231" v="938" actId="21"/>
          <ac:spMkLst>
            <pc:docMk/>
            <pc:sldMk cId="101032760" sldId="286"/>
            <ac:spMk id="2" creationId="{F3BABB03-5E8E-4BE7-9329-6FA5E620555A}"/>
          </ac:spMkLst>
        </pc:spChg>
        <pc:spChg chg="add mod">
          <ac:chgData name="Leonardo Formiga Larrossa" userId="b40ecc2e-d84f-47e0-968e-9ad99af5b69c" providerId="ADAL" clId="{88778C07-E9FC-4974-B81A-EB6C85CE0F2F}" dt="2023-03-07T23:51:45.231" v="938" actId="21"/>
          <ac:spMkLst>
            <pc:docMk/>
            <pc:sldMk cId="101032760" sldId="286"/>
            <ac:spMk id="4" creationId="{8F75670C-7C8D-B666-6139-F0516F3CDF83}"/>
          </ac:spMkLst>
        </pc:spChg>
        <pc:graphicFrameChg chg="del">
          <ac:chgData name="Leonardo Formiga Larrossa" userId="b40ecc2e-d84f-47e0-968e-9ad99af5b69c" providerId="ADAL" clId="{88778C07-E9FC-4974-B81A-EB6C85CE0F2F}" dt="2023-03-07T23:51:45.231" v="938" actId="21"/>
          <ac:graphicFrameMkLst>
            <pc:docMk/>
            <pc:sldMk cId="101032760" sldId="286"/>
            <ac:graphicFrameMk id="10" creationId="{528018C7-CE1F-4BCF-95B4-1211416C1FBD}"/>
          </ac:graphicFrameMkLst>
        </pc:graphicFrameChg>
      </pc:sldChg>
      <pc:sldChg chg="addSp delSp modSp del mod">
        <pc:chgData name="Leonardo Formiga Larrossa" userId="b40ecc2e-d84f-47e0-968e-9ad99af5b69c" providerId="ADAL" clId="{88778C07-E9FC-4974-B81A-EB6C85CE0F2F}" dt="2023-03-07T23:53:10.531" v="945" actId="47"/>
        <pc:sldMkLst>
          <pc:docMk/>
          <pc:sldMk cId="2511723488" sldId="287"/>
        </pc:sldMkLst>
        <pc:spChg chg="del">
          <ac:chgData name="Leonardo Formiga Larrossa" userId="b40ecc2e-d84f-47e0-968e-9ad99af5b69c" providerId="ADAL" clId="{88778C07-E9FC-4974-B81A-EB6C85CE0F2F}" dt="2023-03-07T23:52:03.444" v="942" actId="21"/>
          <ac:spMkLst>
            <pc:docMk/>
            <pc:sldMk cId="2511723488" sldId="287"/>
            <ac:spMk id="2" creationId="{88C20C9A-EA8C-4485-A385-7F51BA10AB26}"/>
          </ac:spMkLst>
        </pc:spChg>
        <pc:spChg chg="del">
          <ac:chgData name="Leonardo Formiga Larrossa" userId="b40ecc2e-d84f-47e0-968e-9ad99af5b69c" providerId="ADAL" clId="{88778C07-E9FC-4974-B81A-EB6C85CE0F2F}" dt="2023-03-07T23:52:03.444" v="942" actId="21"/>
          <ac:spMkLst>
            <pc:docMk/>
            <pc:sldMk cId="2511723488" sldId="287"/>
            <ac:spMk id="3" creationId="{55EC13E3-404E-432D-81D1-8309FA74AAAE}"/>
          </ac:spMkLst>
        </pc:spChg>
        <pc:spChg chg="add mod">
          <ac:chgData name="Leonardo Formiga Larrossa" userId="b40ecc2e-d84f-47e0-968e-9ad99af5b69c" providerId="ADAL" clId="{88778C07-E9FC-4974-B81A-EB6C85CE0F2F}" dt="2023-03-07T23:52:03.444" v="942" actId="21"/>
          <ac:spMkLst>
            <pc:docMk/>
            <pc:sldMk cId="2511723488" sldId="287"/>
            <ac:spMk id="5" creationId="{89CF98F2-3A2E-2DBA-F699-99A9260AA59B}"/>
          </ac:spMkLst>
        </pc:spChg>
        <pc:spChg chg="add mod">
          <ac:chgData name="Leonardo Formiga Larrossa" userId="b40ecc2e-d84f-47e0-968e-9ad99af5b69c" providerId="ADAL" clId="{88778C07-E9FC-4974-B81A-EB6C85CE0F2F}" dt="2023-03-07T23:52:03.444" v="942" actId="21"/>
          <ac:spMkLst>
            <pc:docMk/>
            <pc:sldMk cId="2511723488" sldId="287"/>
            <ac:spMk id="7" creationId="{053C5A32-D17D-74DC-C418-55B043965958}"/>
          </ac:spMkLst>
        </pc:spChg>
        <pc:grpChg chg="del">
          <ac:chgData name="Leonardo Formiga Larrossa" userId="b40ecc2e-d84f-47e0-968e-9ad99af5b69c" providerId="ADAL" clId="{88778C07-E9FC-4974-B81A-EB6C85CE0F2F}" dt="2023-03-07T23:52:03.444" v="942" actId="21"/>
          <ac:grpSpMkLst>
            <pc:docMk/>
            <pc:sldMk cId="2511723488" sldId="287"/>
            <ac:grpSpMk id="16" creationId="{55EA9257-03F2-0A43-9203-A8B7523CDF7B}"/>
          </ac:grpSpMkLst>
        </pc:grpChg>
      </pc:sldChg>
      <pc:sldChg chg="addSp delSp modSp del mod">
        <pc:chgData name="Leonardo Formiga Larrossa" userId="b40ecc2e-d84f-47e0-968e-9ad99af5b69c" providerId="ADAL" clId="{88778C07-E9FC-4974-B81A-EB6C85CE0F2F}" dt="2023-03-07T23:53:33.454" v="949" actId="47"/>
        <pc:sldMkLst>
          <pc:docMk/>
          <pc:sldMk cId="2835543356" sldId="288"/>
        </pc:sldMkLst>
        <pc:spChg chg="del">
          <ac:chgData name="Leonardo Formiga Larrossa" userId="b40ecc2e-d84f-47e0-968e-9ad99af5b69c" providerId="ADAL" clId="{88778C07-E9FC-4974-B81A-EB6C85CE0F2F}" dt="2023-03-07T23:53:19.591" v="946" actId="21"/>
          <ac:spMkLst>
            <pc:docMk/>
            <pc:sldMk cId="2835543356" sldId="288"/>
            <ac:spMk id="2" creationId="{88C20C9A-EA8C-4485-A385-7F51BA10AB26}"/>
          </ac:spMkLst>
        </pc:spChg>
        <pc:spChg chg="del">
          <ac:chgData name="Leonardo Formiga Larrossa" userId="b40ecc2e-d84f-47e0-968e-9ad99af5b69c" providerId="ADAL" clId="{88778C07-E9FC-4974-B81A-EB6C85CE0F2F}" dt="2023-03-07T23:53:19.591" v="946" actId="21"/>
          <ac:spMkLst>
            <pc:docMk/>
            <pc:sldMk cId="2835543356" sldId="288"/>
            <ac:spMk id="3" creationId="{55EC13E3-404E-432D-81D1-8309FA74AAAE}"/>
          </ac:spMkLst>
        </pc:spChg>
        <pc:spChg chg="add mod">
          <ac:chgData name="Leonardo Formiga Larrossa" userId="b40ecc2e-d84f-47e0-968e-9ad99af5b69c" providerId="ADAL" clId="{88778C07-E9FC-4974-B81A-EB6C85CE0F2F}" dt="2023-03-07T23:53:19.591" v="946" actId="21"/>
          <ac:spMkLst>
            <pc:docMk/>
            <pc:sldMk cId="2835543356" sldId="288"/>
            <ac:spMk id="5" creationId="{F91C6B1A-7771-B73F-D6CF-AB01F1FEA962}"/>
          </ac:spMkLst>
        </pc:spChg>
        <pc:spChg chg="add mod">
          <ac:chgData name="Leonardo Formiga Larrossa" userId="b40ecc2e-d84f-47e0-968e-9ad99af5b69c" providerId="ADAL" clId="{88778C07-E9FC-4974-B81A-EB6C85CE0F2F}" dt="2023-03-07T23:53:19.591" v="946" actId="21"/>
          <ac:spMkLst>
            <pc:docMk/>
            <pc:sldMk cId="2835543356" sldId="288"/>
            <ac:spMk id="7" creationId="{0927B6B7-BB4A-C049-549E-34618FAD7ECB}"/>
          </ac:spMkLst>
        </pc:spChg>
        <pc:spChg chg="del">
          <ac:chgData name="Leonardo Formiga Larrossa" userId="b40ecc2e-d84f-47e0-968e-9ad99af5b69c" providerId="ADAL" clId="{88778C07-E9FC-4974-B81A-EB6C85CE0F2F}" dt="2023-03-07T23:53:19.591" v="946" actId="21"/>
          <ac:spMkLst>
            <pc:docMk/>
            <pc:sldMk cId="2835543356" sldId="288"/>
            <ac:spMk id="26" creationId="{7A08371E-FBDD-4EA9-A142-8B5370E41851}"/>
          </ac:spMkLst>
        </pc:spChg>
        <pc:grpChg chg="del">
          <ac:chgData name="Leonardo Formiga Larrossa" userId="b40ecc2e-d84f-47e0-968e-9ad99af5b69c" providerId="ADAL" clId="{88778C07-E9FC-4974-B81A-EB6C85CE0F2F}" dt="2023-03-07T23:53:19.591" v="946" actId="21"/>
          <ac:grpSpMkLst>
            <pc:docMk/>
            <pc:sldMk cId="2835543356" sldId="288"/>
            <ac:grpSpMk id="16" creationId="{55EA9257-03F2-0A43-9203-A8B7523CDF7B}"/>
          </ac:grpSpMkLst>
        </pc:grpChg>
      </pc:sldChg>
      <pc:sldChg chg="addSp delSp modSp del mod">
        <pc:chgData name="Leonardo Formiga Larrossa" userId="b40ecc2e-d84f-47e0-968e-9ad99af5b69c" providerId="ADAL" clId="{88778C07-E9FC-4974-B81A-EB6C85CE0F2F}" dt="2023-03-07T23:54:37.321" v="953" actId="47"/>
        <pc:sldMkLst>
          <pc:docMk/>
          <pc:sldMk cId="4129324939" sldId="289"/>
        </pc:sldMkLst>
        <pc:spChg chg="del">
          <ac:chgData name="Leonardo Formiga Larrossa" userId="b40ecc2e-d84f-47e0-968e-9ad99af5b69c" providerId="ADAL" clId="{88778C07-E9FC-4974-B81A-EB6C85CE0F2F}" dt="2023-03-07T23:54:26.582" v="950" actId="21"/>
          <ac:spMkLst>
            <pc:docMk/>
            <pc:sldMk cId="4129324939" sldId="289"/>
            <ac:spMk id="2" creationId="{88C20C9A-EA8C-4485-A385-7F51BA10AB26}"/>
          </ac:spMkLst>
        </pc:spChg>
        <pc:spChg chg="del">
          <ac:chgData name="Leonardo Formiga Larrossa" userId="b40ecc2e-d84f-47e0-968e-9ad99af5b69c" providerId="ADAL" clId="{88778C07-E9FC-4974-B81A-EB6C85CE0F2F}" dt="2023-03-07T23:54:26.582" v="950" actId="21"/>
          <ac:spMkLst>
            <pc:docMk/>
            <pc:sldMk cId="4129324939" sldId="289"/>
            <ac:spMk id="3" creationId="{55EC13E3-404E-432D-81D1-8309FA74AAAE}"/>
          </ac:spMkLst>
        </pc:spChg>
        <pc:spChg chg="add mod">
          <ac:chgData name="Leonardo Formiga Larrossa" userId="b40ecc2e-d84f-47e0-968e-9ad99af5b69c" providerId="ADAL" clId="{88778C07-E9FC-4974-B81A-EB6C85CE0F2F}" dt="2023-03-07T23:54:26.582" v="950" actId="21"/>
          <ac:spMkLst>
            <pc:docMk/>
            <pc:sldMk cId="4129324939" sldId="289"/>
            <ac:spMk id="15" creationId="{28A2D920-22F2-52E6-DCED-B2C4755E4346}"/>
          </ac:spMkLst>
        </pc:spChg>
        <pc:spChg chg="add mod">
          <ac:chgData name="Leonardo Formiga Larrossa" userId="b40ecc2e-d84f-47e0-968e-9ad99af5b69c" providerId="ADAL" clId="{88778C07-E9FC-4974-B81A-EB6C85CE0F2F}" dt="2023-03-07T23:54:26.582" v="950" actId="21"/>
          <ac:spMkLst>
            <pc:docMk/>
            <pc:sldMk cId="4129324939" sldId="289"/>
            <ac:spMk id="17" creationId="{8E5DC563-98AB-A0E8-3B8A-F9CB0AB6DB6F}"/>
          </ac:spMkLst>
        </pc:spChg>
        <pc:grpChg chg="del">
          <ac:chgData name="Leonardo Formiga Larrossa" userId="b40ecc2e-d84f-47e0-968e-9ad99af5b69c" providerId="ADAL" clId="{88778C07-E9FC-4974-B81A-EB6C85CE0F2F}" dt="2023-03-07T23:54:26.582" v="950" actId="21"/>
          <ac:grpSpMkLst>
            <pc:docMk/>
            <pc:sldMk cId="4129324939" sldId="289"/>
            <ac:grpSpMk id="4" creationId="{9CCFFF62-8538-914E-9E74-D5D743E8C99B}"/>
          </ac:grpSpMkLst>
        </pc:grpChg>
      </pc:sldChg>
      <pc:sldChg chg="addSp delSp modSp del mod">
        <pc:chgData name="Leonardo Formiga Larrossa" userId="b40ecc2e-d84f-47e0-968e-9ad99af5b69c" providerId="ADAL" clId="{88778C07-E9FC-4974-B81A-EB6C85CE0F2F}" dt="2023-03-07T23:54:59.101" v="957" actId="47"/>
        <pc:sldMkLst>
          <pc:docMk/>
          <pc:sldMk cId="3624682376" sldId="290"/>
        </pc:sldMkLst>
        <pc:spChg chg="del">
          <ac:chgData name="Leonardo Formiga Larrossa" userId="b40ecc2e-d84f-47e0-968e-9ad99af5b69c" providerId="ADAL" clId="{88778C07-E9FC-4974-B81A-EB6C85CE0F2F}" dt="2023-03-07T23:54:42.208" v="954" actId="21"/>
          <ac:spMkLst>
            <pc:docMk/>
            <pc:sldMk cId="3624682376" sldId="290"/>
            <ac:spMk id="2" creationId="{88C20C9A-EA8C-4485-A385-7F51BA10AB26}"/>
          </ac:spMkLst>
        </pc:spChg>
        <pc:spChg chg="del">
          <ac:chgData name="Leonardo Formiga Larrossa" userId="b40ecc2e-d84f-47e0-968e-9ad99af5b69c" providerId="ADAL" clId="{88778C07-E9FC-4974-B81A-EB6C85CE0F2F}" dt="2023-03-07T23:54:42.208" v="954" actId="21"/>
          <ac:spMkLst>
            <pc:docMk/>
            <pc:sldMk cId="3624682376" sldId="290"/>
            <ac:spMk id="3" creationId="{55EC13E3-404E-432D-81D1-8309FA74AAAE}"/>
          </ac:spMkLst>
        </pc:spChg>
        <pc:spChg chg="add mod">
          <ac:chgData name="Leonardo Formiga Larrossa" userId="b40ecc2e-d84f-47e0-968e-9ad99af5b69c" providerId="ADAL" clId="{88778C07-E9FC-4974-B81A-EB6C85CE0F2F}" dt="2023-03-07T23:54:42.208" v="954" actId="21"/>
          <ac:spMkLst>
            <pc:docMk/>
            <pc:sldMk cId="3624682376" sldId="290"/>
            <ac:spMk id="15" creationId="{5C86F2A8-2E78-6AA2-F9A9-FC3DC70EB0D5}"/>
          </ac:spMkLst>
        </pc:spChg>
        <pc:spChg chg="add mod">
          <ac:chgData name="Leonardo Formiga Larrossa" userId="b40ecc2e-d84f-47e0-968e-9ad99af5b69c" providerId="ADAL" clId="{88778C07-E9FC-4974-B81A-EB6C85CE0F2F}" dt="2023-03-07T23:54:42.208" v="954" actId="21"/>
          <ac:spMkLst>
            <pc:docMk/>
            <pc:sldMk cId="3624682376" sldId="290"/>
            <ac:spMk id="17" creationId="{240E7778-443F-0ADE-3722-6FB1FB7FD4FA}"/>
          </ac:spMkLst>
        </pc:spChg>
        <pc:grpChg chg="del">
          <ac:chgData name="Leonardo Formiga Larrossa" userId="b40ecc2e-d84f-47e0-968e-9ad99af5b69c" providerId="ADAL" clId="{88778C07-E9FC-4974-B81A-EB6C85CE0F2F}" dt="2023-03-07T23:54:42.208" v="954" actId="21"/>
          <ac:grpSpMkLst>
            <pc:docMk/>
            <pc:sldMk cId="3624682376" sldId="290"/>
            <ac:grpSpMk id="4" creationId="{FA436579-359E-654F-A3F9-8C32F75FFA78}"/>
          </ac:grpSpMkLst>
        </pc:grpChg>
      </pc:sldChg>
      <pc:sldChg chg="addSp delSp modSp del mod">
        <pc:chgData name="Leonardo Formiga Larrossa" userId="b40ecc2e-d84f-47e0-968e-9ad99af5b69c" providerId="ADAL" clId="{88778C07-E9FC-4974-B81A-EB6C85CE0F2F}" dt="2023-03-07T23:56:15.216" v="964" actId="47"/>
        <pc:sldMkLst>
          <pc:docMk/>
          <pc:sldMk cId="1358302147" sldId="291"/>
        </pc:sldMkLst>
        <pc:spChg chg="del">
          <ac:chgData name="Leonardo Formiga Larrossa" userId="b40ecc2e-d84f-47e0-968e-9ad99af5b69c" providerId="ADAL" clId="{88778C07-E9FC-4974-B81A-EB6C85CE0F2F}" dt="2023-03-07T23:55:04.235" v="958" actId="21"/>
          <ac:spMkLst>
            <pc:docMk/>
            <pc:sldMk cId="1358302147" sldId="291"/>
            <ac:spMk id="2" creationId="{88C20C9A-EA8C-4485-A385-7F51BA10AB26}"/>
          </ac:spMkLst>
        </pc:spChg>
        <pc:spChg chg="add mod">
          <ac:chgData name="Leonardo Formiga Larrossa" userId="b40ecc2e-d84f-47e0-968e-9ad99af5b69c" providerId="ADAL" clId="{88778C07-E9FC-4974-B81A-EB6C85CE0F2F}" dt="2023-03-07T23:55:04.235" v="958" actId="21"/>
          <ac:spMkLst>
            <pc:docMk/>
            <pc:sldMk cId="1358302147" sldId="291"/>
            <ac:spMk id="5" creationId="{10F9143D-0714-6B3B-3E53-E8354B30B5AE}"/>
          </ac:spMkLst>
        </pc:spChg>
        <pc:spChg chg="add mod">
          <ac:chgData name="Leonardo Formiga Larrossa" userId="b40ecc2e-d84f-47e0-968e-9ad99af5b69c" providerId="ADAL" clId="{88778C07-E9FC-4974-B81A-EB6C85CE0F2F}" dt="2023-03-07T23:55:04.235" v="958" actId="21"/>
          <ac:spMkLst>
            <pc:docMk/>
            <pc:sldMk cId="1358302147" sldId="291"/>
            <ac:spMk id="7" creationId="{ECECD3D8-3FC0-CD23-E21F-082B2E2214BE}"/>
          </ac:spMkLst>
        </pc:spChg>
        <pc:graphicFrameChg chg="del">
          <ac:chgData name="Leonardo Formiga Larrossa" userId="b40ecc2e-d84f-47e0-968e-9ad99af5b69c" providerId="ADAL" clId="{88778C07-E9FC-4974-B81A-EB6C85CE0F2F}" dt="2023-03-07T23:55:04.235" v="958" actId="21"/>
          <ac:graphicFrameMkLst>
            <pc:docMk/>
            <pc:sldMk cId="1358302147" sldId="291"/>
            <ac:graphicFrameMk id="4" creationId="{A5D9303D-6059-4847-8D9B-75C7C808E77D}"/>
          </ac:graphicFrameMkLst>
        </pc:graphicFrameChg>
      </pc:sldChg>
      <pc:sldChg chg="addSp delSp modSp del mod">
        <pc:chgData name="Leonardo Formiga Larrossa" userId="b40ecc2e-d84f-47e0-968e-9ad99af5b69c" providerId="ADAL" clId="{88778C07-E9FC-4974-B81A-EB6C85CE0F2F}" dt="2023-03-07T23:56:17.002" v="965" actId="47"/>
        <pc:sldMkLst>
          <pc:docMk/>
          <pc:sldMk cId="1156194100" sldId="292"/>
        </pc:sldMkLst>
        <pc:spChg chg="del">
          <ac:chgData name="Leonardo Formiga Larrossa" userId="b40ecc2e-d84f-47e0-968e-9ad99af5b69c" providerId="ADAL" clId="{88778C07-E9FC-4974-B81A-EB6C85CE0F2F}" dt="2023-03-07T23:56:03.651" v="961" actId="21"/>
          <ac:spMkLst>
            <pc:docMk/>
            <pc:sldMk cId="1156194100" sldId="292"/>
            <ac:spMk id="2" creationId="{88C20C9A-EA8C-4485-A385-7F51BA10AB26}"/>
          </ac:spMkLst>
        </pc:spChg>
        <pc:spChg chg="del">
          <ac:chgData name="Leonardo Formiga Larrossa" userId="b40ecc2e-d84f-47e0-968e-9ad99af5b69c" providerId="ADAL" clId="{88778C07-E9FC-4974-B81A-EB6C85CE0F2F}" dt="2023-03-07T23:56:03.651" v="961" actId="21"/>
          <ac:spMkLst>
            <pc:docMk/>
            <pc:sldMk cId="1156194100" sldId="292"/>
            <ac:spMk id="3" creationId="{55EC13E3-404E-432D-81D1-8309FA74AAAE}"/>
          </ac:spMkLst>
        </pc:spChg>
        <pc:spChg chg="add mod">
          <ac:chgData name="Leonardo Formiga Larrossa" userId="b40ecc2e-d84f-47e0-968e-9ad99af5b69c" providerId="ADAL" clId="{88778C07-E9FC-4974-B81A-EB6C85CE0F2F}" dt="2023-03-07T23:56:03.651" v="961" actId="21"/>
          <ac:spMkLst>
            <pc:docMk/>
            <pc:sldMk cId="1156194100" sldId="292"/>
            <ac:spMk id="6" creationId="{9FC6A6E2-C0B7-1463-C6BA-E4CAC6447A05}"/>
          </ac:spMkLst>
        </pc:spChg>
        <pc:spChg chg="add mod">
          <ac:chgData name="Leonardo Formiga Larrossa" userId="b40ecc2e-d84f-47e0-968e-9ad99af5b69c" providerId="ADAL" clId="{88778C07-E9FC-4974-B81A-EB6C85CE0F2F}" dt="2023-03-07T23:56:03.651" v="961" actId="21"/>
          <ac:spMkLst>
            <pc:docMk/>
            <pc:sldMk cId="1156194100" sldId="292"/>
            <ac:spMk id="8" creationId="{F29809F0-6205-7FD4-63E6-8C25D26D6B59}"/>
          </ac:spMkLst>
        </pc:spChg>
        <pc:graphicFrameChg chg="del">
          <ac:chgData name="Leonardo Formiga Larrossa" userId="b40ecc2e-d84f-47e0-968e-9ad99af5b69c" providerId="ADAL" clId="{88778C07-E9FC-4974-B81A-EB6C85CE0F2F}" dt="2023-03-07T23:56:03.651" v="961" actId="21"/>
          <ac:graphicFrameMkLst>
            <pc:docMk/>
            <pc:sldMk cId="1156194100" sldId="292"/>
            <ac:graphicFrameMk id="4" creationId="{6D49ADBF-C732-9449-BF1B-150EED5A433C}"/>
          </ac:graphicFrameMkLst>
        </pc:graphicFrameChg>
      </pc:sldChg>
      <pc:sldChg chg="addSp delSp modSp del mod">
        <pc:chgData name="Leonardo Formiga Larrossa" userId="b40ecc2e-d84f-47e0-968e-9ad99af5b69c" providerId="ADAL" clId="{88778C07-E9FC-4974-B81A-EB6C85CE0F2F}" dt="2023-03-07T23:56:27.352" v="968" actId="47"/>
        <pc:sldMkLst>
          <pc:docMk/>
          <pc:sldMk cId="3678579018" sldId="293"/>
        </pc:sldMkLst>
        <pc:spChg chg="del">
          <ac:chgData name="Leonardo Formiga Larrossa" userId="b40ecc2e-d84f-47e0-968e-9ad99af5b69c" providerId="ADAL" clId="{88778C07-E9FC-4974-B81A-EB6C85CE0F2F}" dt="2023-03-07T23:56:20.817" v="966" actId="21"/>
          <ac:spMkLst>
            <pc:docMk/>
            <pc:sldMk cId="3678579018" sldId="293"/>
            <ac:spMk id="2" creationId="{88C20C9A-EA8C-4485-A385-7F51BA10AB26}"/>
          </ac:spMkLst>
        </pc:spChg>
        <pc:spChg chg="del">
          <ac:chgData name="Leonardo Formiga Larrossa" userId="b40ecc2e-d84f-47e0-968e-9ad99af5b69c" providerId="ADAL" clId="{88778C07-E9FC-4974-B81A-EB6C85CE0F2F}" dt="2023-03-07T23:56:20.817" v="966" actId="21"/>
          <ac:spMkLst>
            <pc:docMk/>
            <pc:sldMk cId="3678579018" sldId="293"/>
            <ac:spMk id="3" creationId="{55EC13E3-404E-432D-81D1-8309FA74AAAE}"/>
          </ac:spMkLst>
        </pc:spChg>
        <pc:spChg chg="del">
          <ac:chgData name="Leonardo Formiga Larrossa" userId="b40ecc2e-d84f-47e0-968e-9ad99af5b69c" providerId="ADAL" clId="{88778C07-E9FC-4974-B81A-EB6C85CE0F2F}" dt="2023-03-07T23:56:20.817" v="966" actId="21"/>
          <ac:spMkLst>
            <pc:docMk/>
            <pc:sldMk cId="3678579018" sldId="293"/>
            <ac:spMk id="5" creationId="{96B28617-6D22-7F46-8367-60F6F33CF8CE}"/>
          </ac:spMkLst>
        </pc:spChg>
        <pc:spChg chg="add mod">
          <ac:chgData name="Leonardo Formiga Larrossa" userId="b40ecc2e-d84f-47e0-968e-9ad99af5b69c" providerId="ADAL" clId="{88778C07-E9FC-4974-B81A-EB6C85CE0F2F}" dt="2023-03-07T23:56:20.817" v="966" actId="21"/>
          <ac:spMkLst>
            <pc:docMk/>
            <pc:sldMk cId="3678579018" sldId="293"/>
            <ac:spMk id="7" creationId="{8BABE806-030B-36D2-0AAD-5051F4967BAF}"/>
          </ac:spMkLst>
        </pc:spChg>
        <pc:spChg chg="add mod">
          <ac:chgData name="Leonardo Formiga Larrossa" userId="b40ecc2e-d84f-47e0-968e-9ad99af5b69c" providerId="ADAL" clId="{88778C07-E9FC-4974-B81A-EB6C85CE0F2F}" dt="2023-03-07T23:56:20.817" v="966" actId="21"/>
          <ac:spMkLst>
            <pc:docMk/>
            <pc:sldMk cId="3678579018" sldId="293"/>
            <ac:spMk id="9" creationId="{11FEC8EA-83FF-DEEA-F05F-C34D5913B7AA}"/>
          </ac:spMkLst>
        </pc:spChg>
        <pc:graphicFrameChg chg="del">
          <ac:chgData name="Leonardo Formiga Larrossa" userId="b40ecc2e-d84f-47e0-968e-9ad99af5b69c" providerId="ADAL" clId="{88778C07-E9FC-4974-B81A-EB6C85CE0F2F}" dt="2023-03-07T23:56:20.817" v="966" actId="21"/>
          <ac:graphicFrameMkLst>
            <pc:docMk/>
            <pc:sldMk cId="3678579018" sldId="293"/>
            <ac:graphicFrameMk id="4" creationId="{1428C28D-CE12-1745-BDEC-3F9F1472E684}"/>
          </ac:graphicFrameMkLst>
        </pc:graphicFrameChg>
      </pc:sldChg>
      <pc:sldChg chg="addSp delSp modSp del mod">
        <pc:chgData name="Leonardo Formiga Larrossa" userId="b40ecc2e-d84f-47e0-968e-9ad99af5b69c" providerId="ADAL" clId="{88778C07-E9FC-4974-B81A-EB6C85CE0F2F}" dt="2023-03-08T00:00:53.542" v="973" actId="2696"/>
        <pc:sldMkLst>
          <pc:docMk/>
          <pc:sldMk cId="2332901667" sldId="294"/>
        </pc:sldMkLst>
        <pc:spChg chg="del">
          <ac:chgData name="Leonardo Formiga Larrossa" userId="b40ecc2e-d84f-47e0-968e-9ad99af5b69c" providerId="ADAL" clId="{88778C07-E9FC-4974-B81A-EB6C85CE0F2F}" dt="2023-03-08T00:00:42.745" v="970" actId="21"/>
          <ac:spMkLst>
            <pc:docMk/>
            <pc:sldMk cId="2332901667" sldId="294"/>
            <ac:spMk id="2" creationId="{88C20C9A-EA8C-4485-A385-7F51BA10AB26}"/>
          </ac:spMkLst>
        </pc:spChg>
        <pc:spChg chg="add mod">
          <ac:chgData name="Leonardo Formiga Larrossa" userId="b40ecc2e-d84f-47e0-968e-9ad99af5b69c" providerId="ADAL" clId="{88778C07-E9FC-4974-B81A-EB6C85CE0F2F}" dt="2023-03-08T00:00:42.745" v="970" actId="21"/>
          <ac:spMkLst>
            <pc:docMk/>
            <pc:sldMk cId="2332901667" sldId="294"/>
            <ac:spMk id="4" creationId="{EBC438F2-5BE5-EDAA-2E5A-0CB518478A24}"/>
          </ac:spMkLst>
        </pc:spChg>
        <pc:graphicFrameChg chg="del">
          <ac:chgData name="Leonardo Formiga Larrossa" userId="b40ecc2e-d84f-47e0-968e-9ad99af5b69c" providerId="ADAL" clId="{88778C07-E9FC-4974-B81A-EB6C85CE0F2F}" dt="2023-03-08T00:00:42.745" v="970" actId="21"/>
          <ac:graphicFrameMkLst>
            <pc:docMk/>
            <pc:sldMk cId="2332901667" sldId="294"/>
            <ac:graphicFrameMk id="6" creationId="{810ECC7C-3714-2246-A6A1-5375B968DBEE}"/>
          </ac:graphicFrameMkLst>
        </pc:graphicFrameChg>
      </pc:sldChg>
      <pc:sldChg chg="addSp delSp modSp del mod">
        <pc:chgData name="Leonardo Formiga Larrossa" userId="b40ecc2e-d84f-47e0-968e-9ad99af5b69c" providerId="ADAL" clId="{88778C07-E9FC-4974-B81A-EB6C85CE0F2F}" dt="2023-03-08T00:02:13.906" v="976" actId="2696"/>
        <pc:sldMkLst>
          <pc:docMk/>
          <pc:sldMk cId="4090469207" sldId="295"/>
        </pc:sldMkLst>
        <pc:spChg chg="del">
          <ac:chgData name="Leonardo Formiga Larrossa" userId="b40ecc2e-d84f-47e0-968e-9ad99af5b69c" providerId="ADAL" clId="{88778C07-E9FC-4974-B81A-EB6C85CE0F2F}" dt="2023-03-08T00:00:59.536" v="974" actId="21"/>
          <ac:spMkLst>
            <pc:docMk/>
            <pc:sldMk cId="4090469207" sldId="295"/>
            <ac:spMk id="2" creationId="{7DDC3760-F1B5-4AD9-A1D4-594D8E53927C}"/>
          </ac:spMkLst>
        </pc:spChg>
        <pc:spChg chg="add mod">
          <ac:chgData name="Leonardo Formiga Larrossa" userId="b40ecc2e-d84f-47e0-968e-9ad99af5b69c" providerId="ADAL" clId="{88778C07-E9FC-4974-B81A-EB6C85CE0F2F}" dt="2023-03-08T00:00:59.536" v="974" actId="21"/>
          <ac:spMkLst>
            <pc:docMk/>
            <pc:sldMk cId="4090469207" sldId="295"/>
            <ac:spMk id="4" creationId="{B888A68C-DD76-3BF5-CB61-4356A23E0AF9}"/>
          </ac:spMkLst>
        </pc:spChg>
        <pc:graphicFrameChg chg="del">
          <ac:chgData name="Leonardo Formiga Larrossa" userId="b40ecc2e-d84f-47e0-968e-9ad99af5b69c" providerId="ADAL" clId="{88778C07-E9FC-4974-B81A-EB6C85CE0F2F}" dt="2023-03-08T00:00:59.536" v="974" actId="21"/>
          <ac:graphicFrameMkLst>
            <pc:docMk/>
            <pc:sldMk cId="4090469207" sldId="295"/>
            <ac:graphicFrameMk id="7" creationId="{D4AF685D-B42B-434A-9E51-E3F0DB3004DC}"/>
          </ac:graphicFrameMkLst>
        </pc:graphicFrameChg>
      </pc:sldChg>
      <pc:sldChg chg="addSp delSp modSp del mod">
        <pc:chgData name="Leonardo Formiga Larrossa" userId="b40ecc2e-d84f-47e0-968e-9ad99af5b69c" providerId="ADAL" clId="{88778C07-E9FC-4974-B81A-EB6C85CE0F2F}" dt="2023-03-08T00:03:13.461" v="981" actId="47"/>
        <pc:sldMkLst>
          <pc:docMk/>
          <pc:sldMk cId="260760579" sldId="296"/>
        </pc:sldMkLst>
        <pc:spChg chg="del">
          <ac:chgData name="Leonardo Formiga Larrossa" userId="b40ecc2e-d84f-47e0-968e-9ad99af5b69c" providerId="ADAL" clId="{88778C07-E9FC-4974-B81A-EB6C85CE0F2F}" dt="2023-03-08T00:02:21.879" v="977" actId="21"/>
          <ac:spMkLst>
            <pc:docMk/>
            <pc:sldMk cId="260760579" sldId="296"/>
            <ac:spMk id="2" creationId="{7DDC3760-F1B5-4AD9-A1D4-594D8E53927C}"/>
          </ac:spMkLst>
        </pc:spChg>
        <pc:spChg chg="del">
          <ac:chgData name="Leonardo Formiga Larrossa" userId="b40ecc2e-d84f-47e0-968e-9ad99af5b69c" providerId="ADAL" clId="{88778C07-E9FC-4974-B81A-EB6C85CE0F2F}" dt="2023-03-08T00:02:21.879" v="977" actId="21"/>
          <ac:spMkLst>
            <pc:docMk/>
            <pc:sldMk cId="260760579" sldId="296"/>
            <ac:spMk id="4" creationId="{58EBC7D0-844E-D942-BCD0-EF60C4C89337}"/>
          </ac:spMkLst>
        </pc:spChg>
        <pc:spChg chg="add mod">
          <ac:chgData name="Leonardo Formiga Larrossa" userId="b40ecc2e-d84f-47e0-968e-9ad99af5b69c" providerId="ADAL" clId="{88778C07-E9FC-4974-B81A-EB6C85CE0F2F}" dt="2023-03-08T00:02:21.879" v="977" actId="21"/>
          <ac:spMkLst>
            <pc:docMk/>
            <pc:sldMk cId="260760579" sldId="296"/>
            <ac:spMk id="5" creationId="{CD81CB0A-AF87-B4E1-76C4-6992AF0E0F7B}"/>
          </ac:spMkLst>
        </pc:spChg>
      </pc:sldChg>
      <pc:sldChg chg="addSp delSp modSp del mod">
        <pc:chgData name="Leonardo Formiga Larrossa" userId="b40ecc2e-d84f-47e0-968e-9ad99af5b69c" providerId="ADAL" clId="{88778C07-E9FC-4974-B81A-EB6C85CE0F2F}" dt="2023-03-08T00:04:07.060" v="985" actId="47"/>
        <pc:sldMkLst>
          <pc:docMk/>
          <pc:sldMk cId="3574105458" sldId="297"/>
        </pc:sldMkLst>
        <pc:spChg chg="del">
          <ac:chgData name="Leonardo Formiga Larrossa" userId="b40ecc2e-d84f-47e0-968e-9ad99af5b69c" providerId="ADAL" clId="{88778C07-E9FC-4974-B81A-EB6C85CE0F2F}" dt="2023-03-08T00:03:49.055" v="982" actId="21"/>
          <ac:spMkLst>
            <pc:docMk/>
            <pc:sldMk cId="3574105458" sldId="297"/>
            <ac:spMk id="2" creationId="{7DDC3760-F1B5-4AD9-A1D4-594D8E53927C}"/>
          </ac:spMkLst>
        </pc:spChg>
        <pc:spChg chg="del">
          <ac:chgData name="Leonardo Formiga Larrossa" userId="b40ecc2e-d84f-47e0-968e-9ad99af5b69c" providerId="ADAL" clId="{88778C07-E9FC-4974-B81A-EB6C85CE0F2F}" dt="2023-03-08T00:03:49.055" v="982" actId="21"/>
          <ac:spMkLst>
            <pc:docMk/>
            <pc:sldMk cId="3574105458" sldId="297"/>
            <ac:spMk id="3" creationId="{530E9963-6CD7-334F-B119-F7123576B873}"/>
          </ac:spMkLst>
        </pc:spChg>
        <pc:spChg chg="add mod">
          <ac:chgData name="Leonardo Formiga Larrossa" userId="b40ecc2e-d84f-47e0-968e-9ad99af5b69c" providerId="ADAL" clId="{88778C07-E9FC-4974-B81A-EB6C85CE0F2F}" dt="2023-03-08T00:03:49.055" v="982" actId="21"/>
          <ac:spMkLst>
            <pc:docMk/>
            <pc:sldMk cId="3574105458" sldId="297"/>
            <ac:spMk id="5" creationId="{2C8966E8-6948-4375-5E9C-ECDF9386EC73}"/>
          </ac:spMkLst>
        </pc:spChg>
      </pc:sldChg>
      <pc:sldChg chg="addSp delSp modSp del mod">
        <pc:chgData name="Leonardo Formiga Larrossa" userId="b40ecc2e-d84f-47e0-968e-9ad99af5b69c" providerId="ADAL" clId="{88778C07-E9FC-4974-B81A-EB6C85CE0F2F}" dt="2023-03-08T00:04:34.633" v="989" actId="47"/>
        <pc:sldMkLst>
          <pc:docMk/>
          <pc:sldMk cId="943089208" sldId="298"/>
        </pc:sldMkLst>
        <pc:spChg chg="del">
          <ac:chgData name="Leonardo Formiga Larrossa" userId="b40ecc2e-d84f-47e0-968e-9ad99af5b69c" providerId="ADAL" clId="{88778C07-E9FC-4974-B81A-EB6C85CE0F2F}" dt="2023-03-08T00:04:14.864" v="986" actId="21"/>
          <ac:spMkLst>
            <pc:docMk/>
            <pc:sldMk cId="943089208" sldId="298"/>
            <ac:spMk id="3" creationId="{30E037E5-EED8-46F5-9821-627FFDCC341D}"/>
          </ac:spMkLst>
        </pc:spChg>
        <pc:spChg chg="del">
          <ac:chgData name="Leonardo Formiga Larrossa" userId="b40ecc2e-d84f-47e0-968e-9ad99af5b69c" providerId="ADAL" clId="{88778C07-E9FC-4974-B81A-EB6C85CE0F2F}" dt="2023-03-08T00:04:14.864" v="986" actId="21"/>
          <ac:spMkLst>
            <pc:docMk/>
            <pc:sldMk cId="943089208" sldId="298"/>
            <ac:spMk id="4" creationId="{28A1F777-60F7-4ACF-B6CA-17934BECFC98}"/>
          </ac:spMkLst>
        </pc:spChg>
        <pc:spChg chg="add mod">
          <ac:chgData name="Leonardo Formiga Larrossa" userId="b40ecc2e-d84f-47e0-968e-9ad99af5b69c" providerId="ADAL" clId="{88778C07-E9FC-4974-B81A-EB6C85CE0F2F}" dt="2023-03-08T00:04:14.864" v="986" actId="21"/>
          <ac:spMkLst>
            <pc:docMk/>
            <pc:sldMk cId="943089208" sldId="298"/>
            <ac:spMk id="5" creationId="{8D62CD39-9A2F-5E58-0C58-C55F9D5A7E9B}"/>
          </ac:spMkLst>
        </pc:spChg>
        <pc:spChg chg="del">
          <ac:chgData name="Leonardo Formiga Larrossa" userId="b40ecc2e-d84f-47e0-968e-9ad99af5b69c" providerId="ADAL" clId="{88778C07-E9FC-4974-B81A-EB6C85CE0F2F}" dt="2023-03-08T00:04:14.864" v="986" actId="21"/>
          <ac:spMkLst>
            <pc:docMk/>
            <pc:sldMk cId="943089208" sldId="298"/>
            <ac:spMk id="6" creationId="{CE8C05C7-A645-474E-9D33-51C751ABB71C}"/>
          </ac:spMkLst>
        </pc:spChg>
        <pc:spChg chg="del">
          <ac:chgData name="Leonardo Formiga Larrossa" userId="b40ecc2e-d84f-47e0-968e-9ad99af5b69c" providerId="ADAL" clId="{88778C07-E9FC-4974-B81A-EB6C85CE0F2F}" dt="2023-03-08T00:04:14.864" v="986" actId="21"/>
          <ac:spMkLst>
            <pc:docMk/>
            <pc:sldMk cId="943089208" sldId="298"/>
            <ac:spMk id="8" creationId="{30D81FFE-EF45-43C3-BAB6-F681AC17B251}"/>
          </ac:spMkLst>
        </pc:spChg>
        <pc:spChg chg="del">
          <ac:chgData name="Leonardo Formiga Larrossa" userId="b40ecc2e-d84f-47e0-968e-9ad99af5b69c" providerId="ADAL" clId="{88778C07-E9FC-4974-B81A-EB6C85CE0F2F}" dt="2023-03-08T00:04:14.864" v="986" actId="21"/>
          <ac:spMkLst>
            <pc:docMk/>
            <pc:sldMk cId="943089208" sldId="298"/>
            <ac:spMk id="9" creationId="{79CA1DCB-6D90-4D40-9B2B-199F5FA67C60}"/>
          </ac:spMkLst>
        </pc:spChg>
      </pc:sldChg>
      <pc:sldChg chg="delSp del mod">
        <pc:chgData name="Leonardo Formiga Larrossa" userId="b40ecc2e-d84f-47e0-968e-9ad99af5b69c" providerId="ADAL" clId="{88778C07-E9FC-4974-B81A-EB6C85CE0F2F}" dt="2023-03-08T00:05:12.924" v="993" actId="47"/>
        <pc:sldMkLst>
          <pc:docMk/>
          <pc:sldMk cId="3173751897" sldId="299"/>
        </pc:sldMkLst>
        <pc:spChg chg="del">
          <ac:chgData name="Leonardo Formiga Larrossa" userId="b40ecc2e-d84f-47e0-968e-9ad99af5b69c" providerId="ADAL" clId="{88778C07-E9FC-4974-B81A-EB6C85CE0F2F}" dt="2023-03-08T00:04:39.421" v="990" actId="21"/>
          <ac:spMkLst>
            <pc:docMk/>
            <pc:sldMk cId="3173751897" sldId="299"/>
            <ac:spMk id="3" creationId="{0EBFCF2D-938F-8345-883B-A0AEACD57885}"/>
          </ac:spMkLst>
        </pc:spChg>
        <pc:spChg chg="del">
          <ac:chgData name="Leonardo Formiga Larrossa" userId="b40ecc2e-d84f-47e0-968e-9ad99af5b69c" providerId="ADAL" clId="{88778C07-E9FC-4974-B81A-EB6C85CE0F2F}" dt="2023-03-08T00:04:39.421" v="990" actId="21"/>
          <ac:spMkLst>
            <pc:docMk/>
            <pc:sldMk cId="3173751897" sldId="299"/>
            <ac:spMk id="4" creationId="{85C54101-A959-8B4A-9C43-ECA7F1038A6C}"/>
          </ac:spMkLst>
        </pc:spChg>
        <pc:graphicFrameChg chg="del">
          <ac:chgData name="Leonardo Formiga Larrossa" userId="b40ecc2e-d84f-47e0-968e-9ad99af5b69c" providerId="ADAL" clId="{88778C07-E9FC-4974-B81A-EB6C85CE0F2F}" dt="2023-03-08T00:04:39.421" v="990" actId="21"/>
          <ac:graphicFrameMkLst>
            <pc:docMk/>
            <pc:sldMk cId="3173751897" sldId="299"/>
            <ac:graphicFrameMk id="2" creationId="{0EB4F558-9579-E04E-AC67-936E851C5441}"/>
          </ac:graphicFrameMkLst>
        </pc:graphicFrameChg>
      </pc:sldChg>
      <pc:sldChg chg="addSp delSp modSp del mod">
        <pc:chgData name="Leonardo Formiga Larrossa" userId="b40ecc2e-d84f-47e0-968e-9ad99af5b69c" providerId="ADAL" clId="{88778C07-E9FC-4974-B81A-EB6C85CE0F2F}" dt="2023-03-08T00:05:53.391" v="997" actId="47"/>
        <pc:sldMkLst>
          <pc:docMk/>
          <pc:sldMk cId="1839045394" sldId="300"/>
        </pc:sldMkLst>
        <pc:spChg chg="del">
          <ac:chgData name="Leonardo Formiga Larrossa" userId="b40ecc2e-d84f-47e0-968e-9ad99af5b69c" providerId="ADAL" clId="{88778C07-E9FC-4974-B81A-EB6C85CE0F2F}" dt="2023-03-08T00:05:18.058" v="994" actId="21"/>
          <ac:spMkLst>
            <pc:docMk/>
            <pc:sldMk cId="1839045394" sldId="300"/>
            <ac:spMk id="2" creationId="{4B987FB0-2A2C-435C-BB70-299902E03A65}"/>
          </ac:spMkLst>
        </pc:spChg>
        <pc:spChg chg="add mod">
          <ac:chgData name="Leonardo Formiga Larrossa" userId="b40ecc2e-d84f-47e0-968e-9ad99af5b69c" providerId="ADAL" clId="{88778C07-E9FC-4974-B81A-EB6C85CE0F2F}" dt="2023-03-08T00:05:18.058" v="994" actId="21"/>
          <ac:spMkLst>
            <pc:docMk/>
            <pc:sldMk cId="1839045394" sldId="300"/>
            <ac:spMk id="5" creationId="{C4BE40E2-71A4-FE44-4158-B13915C26AF5}"/>
          </ac:spMkLst>
        </pc:spChg>
        <pc:graphicFrameChg chg="del">
          <ac:chgData name="Leonardo Formiga Larrossa" userId="b40ecc2e-d84f-47e0-968e-9ad99af5b69c" providerId="ADAL" clId="{88778C07-E9FC-4974-B81A-EB6C85CE0F2F}" dt="2023-03-08T00:05:18.058" v="994" actId="21"/>
          <ac:graphicFrameMkLst>
            <pc:docMk/>
            <pc:sldMk cId="1839045394" sldId="300"/>
            <ac:graphicFrameMk id="3" creationId="{0633EECB-FDB9-4C72-A480-CFDCDB50CFD2}"/>
          </ac:graphicFrameMkLst>
        </pc:graphicFrameChg>
      </pc:sldChg>
      <pc:sldChg chg="addSp delSp modSp del mod">
        <pc:chgData name="Leonardo Formiga Larrossa" userId="b40ecc2e-d84f-47e0-968e-9ad99af5b69c" providerId="ADAL" clId="{88778C07-E9FC-4974-B81A-EB6C85CE0F2F}" dt="2023-03-08T00:06:17.329" v="1001" actId="47"/>
        <pc:sldMkLst>
          <pc:docMk/>
          <pc:sldMk cId="2665924767" sldId="301"/>
        </pc:sldMkLst>
        <pc:spChg chg="del">
          <ac:chgData name="Leonardo Formiga Larrossa" userId="b40ecc2e-d84f-47e0-968e-9ad99af5b69c" providerId="ADAL" clId="{88778C07-E9FC-4974-B81A-EB6C85CE0F2F}" dt="2023-03-08T00:06:00.648" v="998" actId="21"/>
          <ac:spMkLst>
            <pc:docMk/>
            <pc:sldMk cId="2665924767" sldId="301"/>
            <ac:spMk id="2" creationId="{7DDC3760-F1B5-4AD9-A1D4-594D8E53927C}"/>
          </ac:spMkLst>
        </pc:spChg>
        <pc:spChg chg="add mod">
          <ac:chgData name="Leonardo Formiga Larrossa" userId="b40ecc2e-d84f-47e0-968e-9ad99af5b69c" providerId="ADAL" clId="{88778C07-E9FC-4974-B81A-EB6C85CE0F2F}" dt="2023-03-08T00:06:00.648" v="998" actId="21"/>
          <ac:spMkLst>
            <pc:docMk/>
            <pc:sldMk cId="2665924767" sldId="301"/>
            <ac:spMk id="4" creationId="{92055EFD-150A-5752-5811-8AC2E70B0C87}"/>
          </ac:spMkLst>
        </pc:spChg>
        <pc:graphicFrameChg chg="del">
          <ac:chgData name="Leonardo Formiga Larrossa" userId="b40ecc2e-d84f-47e0-968e-9ad99af5b69c" providerId="ADAL" clId="{88778C07-E9FC-4974-B81A-EB6C85CE0F2F}" dt="2023-03-08T00:06:00.648" v="998" actId="21"/>
          <ac:graphicFrameMkLst>
            <pc:docMk/>
            <pc:sldMk cId="2665924767" sldId="301"/>
            <ac:graphicFrameMk id="5" creationId="{88D1E6EA-6696-46D6-957E-8E22FE526386}"/>
          </ac:graphicFrameMkLst>
        </pc:graphicFrameChg>
      </pc:sldChg>
      <pc:sldChg chg="addSp delSp modSp del mod">
        <pc:chgData name="Leonardo Formiga Larrossa" userId="b40ecc2e-d84f-47e0-968e-9ad99af5b69c" providerId="ADAL" clId="{88778C07-E9FC-4974-B81A-EB6C85CE0F2F}" dt="2023-03-08T00:08:29.450" v="1005" actId="47"/>
        <pc:sldMkLst>
          <pc:docMk/>
          <pc:sldMk cId="1540267213" sldId="302"/>
        </pc:sldMkLst>
        <pc:spChg chg="add mod">
          <ac:chgData name="Leonardo Formiga Larrossa" userId="b40ecc2e-d84f-47e0-968e-9ad99af5b69c" providerId="ADAL" clId="{88778C07-E9FC-4974-B81A-EB6C85CE0F2F}" dt="2023-03-08T00:06:23.137" v="1002" actId="21"/>
          <ac:spMkLst>
            <pc:docMk/>
            <pc:sldMk cId="1540267213" sldId="302"/>
            <ac:spMk id="4" creationId="{46BB1020-CCDB-B3EC-702C-FACDC88CAD81}"/>
          </ac:spMkLst>
        </pc:spChg>
        <pc:spChg chg="del">
          <ac:chgData name="Leonardo Formiga Larrossa" userId="b40ecc2e-d84f-47e0-968e-9ad99af5b69c" providerId="ADAL" clId="{88778C07-E9FC-4974-B81A-EB6C85CE0F2F}" dt="2023-03-08T00:06:23.137" v="1002" actId="21"/>
          <ac:spMkLst>
            <pc:docMk/>
            <pc:sldMk cId="1540267213" sldId="302"/>
            <ac:spMk id="10" creationId="{8368894E-3DF9-4320-860D-8D00967B1E46}"/>
          </ac:spMkLst>
        </pc:spChg>
        <pc:grpChg chg="del">
          <ac:chgData name="Leonardo Formiga Larrossa" userId="b40ecc2e-d84f-47e0-968e-9ad99af5b69c" providerId="ADAL" clId="{88778C07-E9FC-4974-B81A-EB6C85CE0F2F}" dt="2023-03-08T00:06:23.137" v="1002" actId="21"/>
          <ac:grpSpMkLst>
            <pc:docMk/>
            <pc:sldMk cId="1540267213" sldId="302"/>
            <ac:grpSpMk id="2" creationId="{7A495A93-2429-4BFF-82F1-7A8B7124E5F1}"/>
          </ac:grpSpMkLst>
        </pc:grpChg>
        <pc:graphicFrameChg chg="del">
          <ac:chgData name="Leonardo Formiga Larrossa" userId="b40ecc2e-d84f-47e0-968e-9ad99af5b69c" providerId="ADAL" clId="{88778C07-E9FC-4974-B81A-EB6C85CE0F2F}" dt="2023-03-08T00:06:23.137" v="1002" actId="21"/>
          <ac:graphicFrameMkLst>
            <pc:docMk/>
            <pc:sldMk cId="1540267213" sldId="302"/>
            <ac:graphicFrameMk id="8" creationId="{7FEF3432-5123-4F7E-8EA0-8F89A47D5BCA}"/>
          </ac:graphicFrameMkLst>
        </pc:graphicFrameChg>
      </pc:sldChg>
      <pc:sldChg chg="addSp delSp modSp del mod">
        <pc:chgData name="Leonardo Formiga Larrossa" userId="b40ecc2e-d84f-47e0-968e-9ad99af5b69c" providerId="ADAL" clId="{88778C07-E9FC-4974-B81A-EB6C85CE0F2F}" dt="2023-03-08T00:11:18.323" v="1009" actId="47"/>
        <pc:sldMkLst>
          <pc:docMk/>
          <pc:sldMk cId="599760176" sldId="303"/>
        </pc:sldMkLst>
        <pc:spChg chg="del">
          <ac:chgData name="Leonardo Formiga Larrossa" userId="b40ecc2e-d84f-47e0-968e-9ad99af5b69c" providerId="ADAL" clId="{88778C07-E9FC-4974-B81A-EB6C85CE0F2F}" dt="2023-03-08T00:08:34.369" v="1006" actId="21"/>
          <ac:spMkLst>
            <pc:docMk/>
            <pc:sldMk cId="599760176" sldId="303"/>
            <ac:spMk id="2" creationId="{97BCD3A7-203D-44C8-874D-19EFDD3D7E7F}"/>
          </ac:spMkLst>
        </pc:spChg>
        <pc:spChg chg="add mod">
          <ac:chgData name="Leonardo Formiga Larrossa" userId="b40ecc2e-d84f-47e0-968e-9ad99af5b69c" providerId="ADAL" clId="{88778C07-E9FC-4974-B81A-EB6C85CE0F2F}" dt="2023-03-08T00:08:34.369" v="1006" actId="21"/>
          <ac:spMkLst>
            <pc:docMk/>
            <pc:sldMk cId="599760176" sldId="303"/>
            <ac:spMk id="4" creationId="{9B90569B-90E9-1FF9-04AB-579A97F9B13C}"/>
          </ac:spMkLst>
        </pc:spChg>
        <pc:graphicFrameChg chg="del">
          <ac:chgData name="Leonardo Formiga Larrossa" userId="b40ecc2e-d84f-47e0-968e-9ad99af5b69c" providerId="ADAL" clId="{88778C07-E9FC-4974-B81A-EB6C85CE0F2F}" dt="2023-03-08T00:08:34.369" v="1006" actId="21"/>
          <ac:graphicFrameMkLst>
            <pc:docMk/>
            <pc:sldMk cId="599760176" sldId="303"/>
            <ac:graphicFrameMk id="5" creationId="{1D4926F9-F96A-4F0C-A7C8-086DDA01F42F}"/>
          </ac:graphicFrameMkLst>
        </pc:graphicFrameChg>
      </pc:sldChg>
      <pc:sldChg chg="addSp delSp modSp del mod">
        <pc:chgData name="Leonardo Formiga Larrossa" userId="b40ecc2e-d84f-47e0-968e-9ad99af5b69c" providerId="ADAL" clId="{88778C07-E9FC-4974-B81A-EB6C85CE0F2F}" dt="2023-03-08T00:17:05.862" v="1016" actId="47"/>
        <pc:sldMkLst>
          <pc:docMk/>
          <pc:sldMk cId="2421857544" sldId="304"/>
        </pc:sldMkLst>
        <pc:spChg chg="del">
          <ac:chgData name="Leonardo Formiga Larrossa" userId="b40ecc2e-d84f-47e0-968e-9ad99af5b69c" providerId="ADAL" clId="{88778C07-E9FC-4974-B81A-EB6C85CE0F2F}" dt="2023-03-08T00:11:34.414" v="1010" actId="21"/>
          <ac:spMkLst>
            <pc:docMk/>
            <pc:sldMk cId="2421857544" sldId="304"/>
            <ac:spMk id="2" creationId="{04871392-D763-3279-694E-BBE358B46A2A}"/>
          </ac:spMkLst>
        </pc:spChg>
        <pc:spChg chg="del">
          <ac:chgData name="Leonardo Formiga Larrossa" userId="b40ecc2e-d84f-47e0-968e-9ad99af5b69c" providerId="ADAL" clId="{88778C07-E9FC-4974-B81A-EB6C85CE0F2F}" dt="2023-03-08T00:11:34.414" v="1010" actId="21"/>
          <ac:spMkLst>
            <pc:docMk/>
            <pc:sldMk cId="2421857544" sldId="304"/>
            <ac:spMk id="4" creationId="{DDCB50AE-86F6-4BE1-8EDB-CC70C2367AB1}"/>
          </ac:spMkLst>
        </pc:spChg>
        <pc:spChg chg="del">
          <ac:chgData name="Leonardo Formiga Larrossa" userId="b40ecc2e-d84f-47e0-968e-9ad99af5b69c" providerId="ADAL" clId="{88778C07-E9FC-4974-B81A-EB6C85CE0F2F}" dt="2023-03-08T00:11:34.414" v="1010" actId="21"/>
          <ac:spMkLst>
            <pc:docMk/>
            <pc:sldMk cId="2421857544" sldId="304"/>
            <ac:spMk id="5" creationId="{7547FF43-1FAF-472E-A1A2-26A87CA3891D}"/>
          </ac:spMkLst>
        </pc:spChg>
        <pc:spChg chg="add mod">
          <ac:chgData name="Leonardo Formiga Larrossa" userId="b40ecc2e-d84f-47e0-968e-9ad99af5b69c" providerId="ADAL" clId="{88778C07-E9FC-4974-B81A-EB6C85CE0F2F}" dt="2023-03-08T00:11:34.414" v="1010" actId="21"/>
          <ac:spMkLst>
            <pc:docMk/>
            <pc:sldMk cId="2421857544" sldId="304"/>
            <ac:spMk id="7" creationId="{AD969747-3520-6A47-FCBB-A36FDE54088D}"/>
          </ac:spMkLst>
        </pc:spChg>
        <pc:picChg chg="del">
          <ac:chgData name="Leonardo Formiga Larrossa" userId="b40ecc2e-d84f-47e0-968e-9ad99af5b69c" providerId="ADAL" clId="{88778C07-E9FC-4974-B81A-EB6C85CE0F2F}" dt="2023-03-08T00:11:34.414" v="1010" actId="21"/>
          <ac:picMkLst>
            <pc:docMk/>
            <pc:sldMk cId="2421857544" sldId="304"/>
            <ac:picMk id="3" creationId="{D60E8200-7712-48B0-ACC7-5D09509DE412}"/>
          </ac:picMkLst>
        </pc:picChg>
      </pc:sldChg>
      <pc:sldChg chg="delSp del mod delAnim">
        <pc:chgData name="Leonardo Formiga Larrossa" userId="b40ecc2e-d84f-47e0-968e-9ad99af5b69c" providerId="ADAL" clId="{88778C07-E9FC-4974-B81A-EB6C85CE0F2F}" dt="2023-03-08T00:17:06.547" v="1017" actId="47"/>
        <pc:sldMkLst>
          <pc:docMk/>
          <pc:sldMk cId="3627124595" sldId="305"/>
        </pc:sldMkLst>
        <pc:spChg chg="del">
          <ac:chgData name="Leonardo Formiga Larrossa" userId="b40ecc2e-d84f-47e0-968e-9ad99af5b69c" providerId="ADAL" clId="{88778C07-E9FC-4974-B81A-EB6C85CE0F2F}" dt="2023-03-08T00:12:29.357" v="1013" actId="21"/>
          <ac:spMkLst>
            <pc:docMk/>
            <pc:sldMk cId="3627124595" sldId="305"/>
            <ac:spMk id="2" creationId="{C65CF268-1003-F6C2-E007-40878120C69F}"/>
          </ac:spMkLst>
        </pc:spChg>
        <pc:spChg chg="del">
          <ac:chgData name="Leonardo Formiga Larrossa" userId="b40ecc2e-d84f-47e0-968e-9ad99af5b69c" providerId="ADAL" clId="{88778C07-E9FC-4974-B81A-EB6C85CE0F2F}" dt="2023-03-08T00:12:29.357" v="1013" actId="21"/>
          <ac:spMkLst>
            <pc:docMk/>
            <pc:sldMk cId="3627124595" sldId="305"/>
            <ac:spMk id="6" creationId="{26778606-F73A-21FE-B32F-128145330F75}"/>
          </ac:spMkLst>
        </pc:spChg>
        <pc:spChg chg="del">
          <ac:chgData name="Leonardo Formiga Larrossa" userId="b40ecc2e-d84f-47e0-968e-9ad99af5b69c" providerId="ADAL" clId="{88778C07-E9FC-4974-B81A-EB6C85CE0F2F}" dt="2023-03-08T00:12:29.357" v="1013" actId="21"/>
          <ac:spMkLst>
            <pc:docMk/>
            <pc:sldMk cId="3627124595" sldId="305"/>
            <ac:spMk id="8" creationId="{49EB8215-8F36-A49B-BC8C-647851098C22}"/>
          </ac:spMkLst>
        </pc:spChg>
        <pc:spChg chg="del">
          <ac:chgData name="Leonardo Formiga Larrossa" userId="b40ecc2e-d84f-47e0-968e-9ad99af5b69c" providerId="ADAL" clId="{88778C07-E9FC-4974-B81A-EB6C85CE0F2F}" dt="2023-03-08T00:12:29.357" v="1013" actId="21"/>
          <ac:spMkLst>
            <pc:docMk/>
            <pc:sldMk cId="3627124595" sldId="305"/>
            <ac:spMk id="9" creationId="{0C850EAD-21E2-54DC-DFC3-E4F36829595F}"/>
          </ac:spMkLst>
        </pc:spChg>
        <pc:spChg chg="del">
          <ac:chgData name="Leonardo Formiga Larrossa" userId="b40ecc2e-d84f-47e0-968e-9ad99af5b69c" providerId="ADAL" clId="{88778C07-E9FC-4974-B81A-EB6C85CE0F2F}" dt="2023-03-08T00:12:29.357" v="1013" actId="21"/>
          <ac:spMkLst>
            <pc:docMk/>
            <pc:sldMk cId="3627124595" sldId="305"/>
            <ac:spMk id="10" creationId="{5DB2460F-15B5-68C1-1B23-25F59062B07B}"/>
          </ac:spMkLst>
        </pc:spChg>
        <pc:spChg chg="del">
          <ac:chgData name="Leonardo Formiga Larrossa" userId="b40ecc2e-d84f-47e0-968e-9ad99af5b69c" providerId="ADAL" clId="{88778C07-E9FC-4974-B81A-EB6C85CE0F2F}" dt="2023-03-08T00:12:29.357" v="1013" actId="21"/>
          <ac:spMkLst>
            <pc:docMk/>
            <pc:sldMk cId="3627124595" sldId="305"/>
            <ac:spMk id="11" creationId="{EB102BAD-A5D2-F9FB-9795-749AC1DC7126}"/>
          </ac:spMkLst>
        </pc:spChg>
        <pc:spChg chg="del">
          <ac:chgData name="Leonardo Formiga Larrossa" userId="b40ecc2e-d84f-47e0-968e-9ad99af5b69c" providerId="ADAL" clId="{88778C07-E9FC-4974-B81A-EB6C85CE0F2F}" dt="2023-03-08T00:12:29.357" v="1013" actId="21"/>
          <ac:spMkLst>
            <pc:docMk/>
            <pc:sldMk cId="3627124595" sldId="305"/>
            <ac:spMk id="12" creationId="{FA51017D-6DFF-053B-9C61-5282FB00646D}"/>
          </ac:spMkLst>
        </pc:spChg>
      </pc:sldChg>
      <pc:sldChg chg="delSp del mod delAnim">
        <pc:chgData name="Leonardo Formiga Larrossa" userId="b40ecc2e-d84f-47e0-968e-9ad99af5b69c" providerId="ADAL" clId="{88778C07-E9FC-4974-B81A-EB6C85CE0F2F}" dt="2023-03-08T00:20:00.304" v="1020" actId="47"/>
        <pc:sldMkLst>
          <pc:docMk/>
          <pc:sldMk cId="2136142759" sldId="306"/>
        </pc:sldMkLst>
        <pc:spChg chg="del">
          <ac:chgData name="Leonardo Formiga Larrossa" userId="b40ecc2e-d84f-47e0-968e-9ad99af5b69c" providerId="ADAL" clId="{88778C07-E9FC-4974-B81A-EB6C85CE0F2F}" dt="2023-03-08T00:19:51.097" v="1018" actId="21"/>
          <ac:spMkLst>
            <pc:docMk/>
            <pc:sldMk cId="2136142759" sldId="306"/>
            <ac:spMk id="3" creationId="{6F79C9EF-CC3C-327F-58CA-F3C61FE697C4}"/>
          </ac:spMkLst>
        </pc:spChg>
        <pc:spChg chg="del">
          <ac:chgData name="Leonardo Formiga Larrossa" userId="b40ecc2e-d84f-47e0-968e-9ad99af5b69c" providerId="ADAL" clId="{88778C07-E9FC-4974-B81A-EB6C85CE0F2F}" dt="2023-03-08T00:19:51.097" v="1018" actId="21"/>
          <ac:spMkLst>
            <pc:docMk/>
            <pc:sldMk cId="2136142759" sldId="306"/>
            <ac:spMk id="5" creationId="{172AFB00-0DE8-90E4-E2D6-CCA9B80D2DC6}"/>
          </ac:spMkLst>
        </pc:spChg>
        <pc:spChg chg="del">
          <ac:chgData name="Leonardo Formiga Larrossa" userId="b40ecc2e-d84f-47e0-968e-9ad99af5b69c" providerId="ADAL" clId="{88778C07-E9FC-4974-B81A-EB6C85CE0F2F}" dt="2023-03-08T00:19:51.097" v="1018" actId="21"/>
          <ac:spMkLst>
            <pc:docMk/>
            <pc:sldMk cId="2136142759" sldId="306"/>
            <ac:spMk id="10" creationId="{5DB2460F-15B5-68C1-1B23-25F59062B07B}"/>
          </ac:spMkLst>
        </pc:spChg>
        <pc:spChg chg="del">
          <ac:chgData name="Leonardo Formiga Larrossa" userId="b40ecc2e-d84f-47e0-968e-9ad99af5b69c" providerId="ADAL" clId="{88778C07-E9FC-4974-B81A-EB6C85CE0F2F}" dt="2023-03-08T00:19:51.097" v="1018" actId="21"/>
          <ac:spMkLst>
            <pc:docMk/>
            <pc:sldMk cId="2136142759" sldId="306"/>
            <ac:spMk id="11" creationId="{46950613-2C12-7A47-B051-BDA24F26929C}"/>
          </ac:spMkLst>
        </pc:spChg>
      </pc:sldChg>
      <pc:sldChg chg="addSp delSp modSp del mod">
        <pc:chgData name="Leonardo Formiga Larrossa" userId="b40ecc2e-d84f-47e0-968e-9ad99af5b69c" providerId="ADAL" clId="{88778C07-E9FC-4974-B81A-EB6C85CE0F2F}" dt="2023-03-08T00:23:56.461" v="1024" actId="47"/>
        <pc:sldMkLst>
          <pc:docMk/>
          <pc:sldMk cId="183567972" sldId="307"/>
        </pc:sldMkLst>
        <pc:spChg chg="del">
          <ac:chgData name="Leonardo Formiga Larrossa" userId="b40ecc2e-d84f-47e0-968e-9ad99af5b69c" providerId="ADAL" clId="{88778C07-E9FC-4974-B81A-EB6C85CE0F2F}" dt="2023-03-08T00:23:43.488" v="1022" actId="21"/>
          <ac:spMkLst>
            <pc:docMk/>
            <pc:sldMk cId="183567972" sldId="307"/>
            <ac:spMk id="3" creationId="{3AE877CB-5008-3986-91AF-ECDA7D30CD8F}"/>
          </ac:spMkLst>
        </pc:spChg>
        <pc:spChg chg="add mod">
          <ac:chgData name="Leonardo Formiga Larrossa" userId="b40ecc2e-d84f-47e0-968e-9ad99af5b69c" providerId="ADAL" clId="{88778C07-E9FC-4974-B81A-EB6C85CE0F2F}" dt="2023-03-08T00:23:43.488" v="1022" actId="21"/>
          <ac:spMkLst>
            <pc:docMk/>
            <pc:sldMk cId="183567972" sldId="307"/>
            <ac:spMk id="4" creationId="{4CF683B9-892D-7640-5D94-F811C641C2CF}"/>
          </ac:spMkLst>
        </pc:spChg>
        <pc:spChg chg="add mod">
          <ac:chgData name="Leonardo Formiga Larrossa" userId="b40ecc2e-d84f-47e0-968e-9ad99af5b69c" providerId="ADAL" clId="{88778C07-E9FC-4974-B81A-EB6C85CE0F2F}" dt="2023-03-08T00:23:43.488" v="1022" actId="21"/>
          <ac:spMkLst>
            <pc:docMk/>
            <pc:sldMk cId="183567972" sldId="307"/>
            <ac:spMk id="6" creationId="{2940A85E-4177-24B0-CD64-BF0DC767E1C0}"/>
          </ac:spMkLst>
        </pc:spChg>
        <pc:spChg chg="del">
          <ac:chgData name="Leonardo Formiga Larrossa" userId="b40ecc2e-d84f-47e0-968e-9ad99af5b69c" providerId="ADAL" clId="{88778C07-E9FC-4974-B81A-EB6C85CE0F2F}" dt="2023-03-08T00:23:43.488" v="1022" actId="21"/>
          <ac:spMkLst>
            <pc:docMk/>
            <pc:sldMk cId="183567972" sldId="307"/>
            <ac:spMk id="29" creationId="{8F730DC1-D1FD-477D-B602-6A799E8CA79C}"/>
          </ac:spMkLst>
        </pc:spChg>
      </pc:sldChg>
      <pc:sldChg chg="delSp del mod">
        <pc:chgData name="Leonardo Formiga Larrossa" userId="b40ecc2e-d84f-47e0-968e-9ad99af5b69c" providerId="ADAL" clId="{88778C07-E9FC-4974-B81A-EB6C85CE0F2F}" dt="2023-03-21T17:54:25.787" v="1032" actId="2696"/>
        <pc:sldMkLst>
          <pc:docMk/>
          <pc:sldMk cId="1788436767" sldId="308"/>
        </pc:sldMkLst>
        <pc:graphicFrameChg chg="del">
          <ac:chgData name="Leonardo Formiga Larrossa" userId="b40ecc2e-d84f-47e0-968e-9ad99af5b69c" providerId="ADAL" clId="{88778C07-E9FC-4974-B81A-EB6C85CE0F2F}" dt="2023-03-21T17:53:56.111" v="1028" actId="21"/>
          <ac:graphicFrameMkLst>
            <pc:docMk/>
            <pc:sldMk cId="1788436767" sldId="308"/>
            <ac:graphicFrameMk id="7" creationId="{D59DE924-D1D8-4F08-956D-3400149F827C}"/>
          </ac:graphicFrameMkLst>
        </pc:graphicFrameChg>
      </pc:sldChg>
      <pc:sldChg chg="addSp modSp mod">
        <pc:chgData name="Leonardo Formiga Larrossa" userId="b40ecc2e-d84f-47e0-968e-9ad99af5b69c" providerId="ADAL" clId="{88778C07-E9FC-4974-B81A-EB6C85CE0F2F}" dt="2023-03-07T23:15:18.822" v="648" actId="20577"/>
        <pc:sldMkLst>
          <pc:docMk/>
          <pc:sldMk cId="1754276478" sldId="416"/>
        </pc:sldMkLst>
        <pc:spChg chg="add mod">
          <ac:chgData name="Leonardo Formiga Larrossa" userId="b40ecc2e-d84f-47e0-968e-9ad99af5b69c" providerId="ADAL" clId="{88778C07-E9FC-4974-B81A-EB6C85CE0F2F}" dt="2023-03-07T23:08:51.761" v="158" actId="1076"/>
          <ac:spMkLst>
            <pc:docMk/>
            <pc:sldMk cId="1754276478" sldId="416"/>
            <ac:spMk id="2" creationId="{8E82AC90-695B-33DE-FD26-CE83BBF84850}"/>
          </ac:spMkLst>
        </pc:spChg>
        <pc:spChg chg="mod">
          <ac:chgData name="Leonardo Formiga Larrossa" userId="b40ecc2e-d84f-47e0-968e-9ad99af5b69c" providerId="ADAL" clId="{88778C07-E9FC-4974-B81A-EB6C85CE0F2F}" dt="2023-03-07T23:06:21.901" v="109" actId="14100"/>
          <ac:spMkLst>
            <pc:docMk/>
            <pc:sldMk cId="1754276478" sldId="416"/>
            <ac:spMk id="3" creationId="{3B645C56-D0B2-C546-8C57-2F121A2ABEB7}"/>
          </ac:spMkLst>
        </pc:spChg>
        <pc:spChg chg="mod">
          <ac:chgData name="Leonardo Formiga Larrossa" userId="b40ecc2e-d84f-47e0-968e-9ad99af5b69c" providerId="ADAL" clId="{88778C07-E9FC-4974-B81A-EB6C85CE0F2F}" dt="2023-03-07T23:15:18.822" v="648" actId="20577"/>
          <ac:spMkLst>
            <pc:docMk/>
            <pc:sldMk cId="1754276478" sldId="416"/>
            <ac:spMk id="4" creationId="{1BD7FE2F-0233-6265-9247-1FC5FABF0074}"/>
          </ac:spMkLst>
        </pc:spChg>
        <pc:spChg chg="add mod">
          <ac:chgData name="Leonardo Formiga Larrossa" userId="b40ecc2e-d84f-47e0-968e-9ad99af5b69c" providerId="ADAL" clId="{88778C07-E9FC-4974-B81A-EB6C85CE0F2F}" dt="2023-03-07T23:14:59.741" v="598" actId="20577"/>
          <ac:spMkLst>
            <pc:docMk/>
            <pc:sldMk cId="1754276478" sldId="416"/>
            <ac:spMk id="5" creationId="{3398BB6D-6E9A-8B7B-0ECE-C7189A0FA1EA}"/>
          </ac:spMkLst>
        </pc:spChg>
      </pc:sldChg>
      <pc:sldChg chg="addSp delSp modSp new mod">
        <pc:chgData name="Leonardo Formiga Larrossa" userId="b40ecc2e-d84f-47e0-968e-9ad99af5b69c" providerId="ADAL" clId="{88778C07-E9FC-4974-B81A-EB6C85CE0F2F}" dt="2023-03-07T23:19:03.337" v="850" actId="1076"/>
        <pc:sldMkLst>
          <pc:docMk/>
          <pc:sldMk cId="490232060" sldId="417"/>
        </pc:sldMkLst>
        <pc:spChg chg="add del mod">
          <ac:chgData name="Leonardo Formiga Larrossa" userId="b40ecc2e-d84f-47e0-968e-9ad99af5b69c" providerId="ADAL" clId="{88778C07-E9FC-4974-B81A-EB6C85CE0F2F}" dt="2023-03-07T23:18:48.585" v="849"/>
          <ac:spMkLst>
            <pc:docMk/>
            <pc:sldMk cId="490232060" sldId="417"/>
            <ac:spMk id="2" creationId="{862CA69E-F06B-F709-6B8F-FAE64D05A44A}"/>
          </ac:spMkLst>
        </pc:spChg>
        <pc:spChg chg="add del mod">
          <ac:chgData name="Leonardo Formiga Larrossa" userId="b40ecc2e-d84f-47e0-968e-9ad99af5b69c" providerId="ADAL" clId="{88778C07-E9FC-4974-B81A-EB6C85CE0F2F}" dt="2023-03-07T23:18:00.039" v="840" actId="12084"/>
          <ac:spMkLst>
            <pc:docMk/>
            <pc:sldMk cId="490232060" sldId="417"/>
            <ac:spMk id="3" creationId="{340BA509-7E1D-70B9-F97D-0CFFF7110D81}"/>
          </ac:spMkLst>
        </pc:spChg>
        <pc:graphicFrameChg chg="add mod">
          <ac:chgData name="Leonardo Formiga Larrossa" userId="b40ecc2e-d84f-47e0-968e-9ad99af5b69c" providerId="ADAL" clId="{88778C07-E9FC-4974-B81A-EB6C85CE0F2F}" dt="2023-03-07T23:19:03.337" v="850" actId="1076"/>
          <ac:graphicFrameMkLst>
            <pc:docMk/>
            <pc:sldMk cId="490232060" sldId="417"/>
            <ac:graphicFrameMk id="4" creationId="{6E3CC918-1FFE-82F2-3CE3-211C936E2786}"/>
          </ac:graphicFrameMkLst>
        </pc:graphicFrameChg>
      </pc:sldChg>
      <pc:sldChg chg="addSp delSp modSp add mod">
        <pc:chgData name="Leonardo Formiga Larrossa" userId="b40ecc2e-d84f-47e0-968e-9ad99af5b69c" providerId="ADAL" clId="{88778C07-E9FC-4974-B81A-EB6C85CE0F2F}" dt="2023-03-07T23:19:43.612" v="854"/>
        <pc:sldMkLst>
          <pc:docMk/>
          <pc:sldMk cId="3264352148" sldId="418"/>
        </pc:sldMkLst>
        <pc:spChg chg="add mod">
          <ac:chgData name="Leonardo Formiga Larrossa" userId="b40ecc2e-d84f-47e0-968e-9ad99af5b69c" providerId="ADAL" clId="{88778C07-E9FC-4974-B81A-EB6C85CE0F2F}" dt="2023-03-07T23:19:43.612" v="854"/>
          <ac:spMkLst>
            <pc:docMk/>
            <pc:sldMk cId="3264352148" sldId="418"/>
            <ac:spMk id="2" creationId="{3D4AD746-DBB5-46ED-8194-326F70255A9C}"/>
          </ac:spMkLst>
        </pc:spChg>
        <pc:spChg chg="add mod">
          <ac:chgData name="Leonardo Formiga Larrossa" userId="b40ecc2e-d84f-47e0-968e-9ad99af5b69c" providerId="ADAL" clId="{88778C07-E9FC-4974-B81A-EB6C85CE0F2F}" dt="2023-03-07T23:19:43.612" v="854"/>
          <ac:spMkLst>
            <pc:docMk/>
            <pc:sldMk cId="3264352148" sldId="418"/>
            <ac:spMk id="3" creationId="{288862C7-589B-6F05-672F-5CEA09E98D1A}"/>
          </ac:spMkLst>
        </pc:spChg>
        <pc:graphicFrameChg chg="del">
          <ac:chgData name="Leonardo Formiga Larrossa" userId="b40ecc2e-d84f-47e0-968e-9ad99af5b69c" providerId="ADAL" clId="{88778C07-E9FC-4974-B81A-EB6C85CE0F2F}" dt="2023-03-07T23:19:23.727" v="852" actId="478"/>
          <ac:graphicFrameMkLst>
            <pc:docMk/>
            <pc:sldMk cId="3264352148" sldId="418"/>
            <ac:graphicFrameMk id="4" creationId="{6E3CC918-1FFE-82F2-3CE3-211C936E2786}"/>
          </ac:graphicFrameMkLst>
        </pc:graphicFrameChg>
      </pc:sldChg>
      <pc:sldChg chg="addSp delSp modSp add mod">
        <pc:chgData name="Leonardo Formiga Larrossa" userId="b40ecc2e-d84f-47e0-968e-9ad99af5b69c" providerId="ADAL" clId="{88778C07-E9FC-4974-B81A-EB6C85CE0F2F}" dt="2023-03-07T23:21:09.696" v="861" actId="1076"/>
        <pc:sldMkLst>
          <pc:docMk/>
          <pc:sldMk cId="926749223" sldId="419"/>
        </pc:sldMkLst>
        <pc:spChg chg="del">
          <ac:chgData name="Leonardo Formiga Larrossa" userId="b40ecc2e-d84f-47e0-968e-9ad99af5b69c" providerId="ADAL" clId="{88778C07-E9FC-4974-B81A-EB6C85CE0F2F}" dt="2023-03-07T23:20:31.228" v="856" actId="478"/>
          <ac:spMkLst>
            <pc:docMk/>
            <pc:sldMk cId="926749223" sldId="419"/>
            <ac:spMk id="2" creationId="{3D4AD746-DBB5-46ED-8194-326F70255A9C}"/>
          </ac:spMkLst>
        </pc:spChg>
        <pc:spChg chg="del">
          <ac:chgData name="Leonardo Formiga Larrossa" userId="b40ecc2e-d84f-47e0-968e-9ad99af5b69c" providerId="ADAL" clId="{88778C07-E9FC-4974-B81A-EB6C85CE0F2F}" dt="2023-03-07T23:20:31.228" v="856" actId="478"/>
          <ac:spMkLst>
            <pc:docMk/>
            <pc:sldMk cId="926749223" sldId="419"/>
            <ac:spMk id="3" creationId="{288862C7-589B-6F05-672F-5CEA09E98D1A}"/>
          </ac:spMkLst>
        </pc:spChg>
        <pc:spChg chg="add mod">
          <ac:chgData name="Leonardo Formiga Larrossa" userId="b40ecc2e-d84f-47e0-968e-9ad99af5b69c" providerId="ADAL" clId="{88778C07-E9FC-4974-B81A-EB6C85CE0F2F}" dt="2023-03-07T23:21:09.696" v="861" actId="1076"/>
          <ac:spMkLst>
            <pc:docMk/>
            <pc:sldMk cId="926749223" sldId="419"/>
            <ac:spMk id="9" creationId="{2A26236F-3DE0-7C8E-EDDF-7EBD7FA5B94C}"/>
          </ac:spMkLst>
        </pc:spChg>
        <pc:spChg chg="add mod">
          <ac:chgData name="Leonardo Formiga Larrossa" userId="b40ecc2e-d84f-47e0-968e-9ad99af5b69c" providerId="ADAL" clId="{88778C07-E9FC-4974-B81A-EB6C85CE0F2F}" dt="2023-03-07T23:21:09.696" v="861" actId="1076"/>
          <ac:spMkLst>
            <pc:docMk/>
            <pc:sldMk cId="926749223" sldId="419"/>
            <ac:spMk id="10" creationId="{5ED209A8-F6BC-3118-33DB-ADD2E4AC9EE8}"/>
          </ac:spMkLst>
        </pc:spChg>
        <pc:spChg chg="add mod">
          <ac:chgData name="Leonardo Formiga Larrossa" userId="b40ecc2e-d84f-47e0-968e-9ad99af5b69c" providerId="ADAL" clId="{88778C07-E9FC-4974-B81A-EB6C85CE0F2F}" dt="2023-03-07T23:21:09.696" v="861" actId="1076"/>
          <ac:spMkLst>
            <pc:docMk/>
            <pc:sldMk cId="926749223" sldId="419"/>
            <ac:spMk id="11" creationId="{ED61655B-B851-3813-FA19-347755A5F21E}"/>
          </ac:spMkLst>
        </pc:spChg>
        <pc:spChg chg="add mod">
          <ac:chgData name="Leonardo Formiga Larrossa" userId="b40ecc2e-d84f-47e0-968e-9ad99af5b69c" providerId="ADAL" clId="{88778C07-E9FC-4974-B81A-EB6C85CE0F2F}" dt="2023-03-07T23:21:09.696" v="861" actId="1076"/>
          <ac:spMkLst>
            <pc:docMk/>
            <pc:sldMk cId="926749223" sldId="419"/>
            <ac:spMk id="12" creationId="{AC7066DD-43AB-2278-0CA3-00324A88CF49}"/>
          </ac:spMkLst>
        </pc:spChg>
        <pc:spChg chg="add mod">
          <ac:chgData name="Leonardo Formiga Larrossa" userId="b40ecc2e-d84f-47e0-968e-9ad99af5b69c" providerId="ADAL" clId="{88778C07-E9FC-4974-B81A-EB6C85CE0F2F}" dt="2023-03-07T23:21:09.696" v="861" actId="1076"/>
          <ac:spMkLst>
            <pc:docMk/>
            <pc:sldMk cId="926749223" sldId="419"/>
            <ac:spMk id="13" creationId="{A1135EA5-EA04-2CEA-45D6-6D92E0C17C23}"/>
          </ac:spMkLst>
        </pc:spChg>
        <pc:picChg chg="add mod">
          <ac:chgData name="Leonardo Formiga Larrossa" userId="b40ecc2e-d84f-47e0-968e-9ad99af5b69c" providerId="ADAL" clId="{88778C07-E9FC-4974-B81A-EB6C85CE0F2F}" dt="2023-03-07T23:21:09.696" v="861" actId="1076"/>
          <ac:picMkLst>
            <pc:docMk/>
            <pc:sldMk cId="926749223" sldId="419"/>
            <ac:picMk id="4" creationId="{373256E5-0A69-EBEC-5748-926AA759DEF8}"/>
          </ac:picMkLst>
        </pc:picChg>
        <pc:picChg chg="add mod">
          <ac:chgData name="Leonardo Formiga Larrossa" userId="b40ecc2e-d84f-47e0-968e-9ad99af5b69c" providerId="ADAL" clId="{88778C07-E9FC-4974-B81A-EB6C85CE0F2F}" dt="2023-03-07T23:21:09.696" v="861" actId="1076"/>
          <ac:picMkLst>
            <pc:docMk/>
            <pc:sldMk cId="926749223" sldId="419"/>
            <ac:picMk id="5" creationId="{091CDD26-D37D-F57A-370D-DCB1D1F962FB}"/>
          </ac:picMkLst>
        </pc:picChg>
        <pc:picChg chg="add mod">
          <ac:chgData name="Leonardo Formiga Larrossa" userId="b40ecc2e-d84f-47e0-968e-9ad99af5b69c" providerId="ADAL" clId="{88778C07-E9FC-4974-B81A-EB6C85CE0F2F}" dt="2023-03-07T23:21:09.696" v="861" actId="1076"/>
          <ac:picMkLst>
            <pc:docMk/>
            <pc:sldMk cId="926749223" sldId="419"/>
            <ac:picMk id="6" creationId="{E59C4356-422E-41BD-6DE4-5979918DC587}"/>
          </ac:picMkLst>
        </pc:picChg>
        <pc:picChg chg="add mod">
          <ac:chgData name="Leonardo Formiga Larrossa" userId="b40ecc2e-d84f-47e0-968e-9ad99af5b69c" providerId="ADAL" clId="{88778C07-E9FC-4974-B81A-EB6C85CE0F2F}" dt="2023-03-07T23:21:09.696" v="861" actId="1076"/>
          <ac:picMkLst>
            <pc:docMk/>
            <pc:sldMk cId="926749223" sldId="419"/>
            <ac:picMk id="7" creationId="{B05F3AC9-5E90-E036-CEC0-CB8390018FED}"/>
          </ac:picMkLst>
        </pc:picChg>
        <pc:picChg chg="add mod">
          <ac:chgData name="Leonardo Formiga Larrossa" userId="b40ecc2e-d84f-47e0-968e-9ad99af5b69c" providerId="ADAL" clId="{88778C07-E9FC-4974-B81A-EB6C85CE0F2F}" dt="2023-03-07T23:21:09.696" v="861" actId="1076"/>
          <ac:picMkLst>
            <pc:docMk/>
            <pc:sldMk cId="926749223" sldId="419"/>
            <ac:picMk id="8" creationId="{3D8D7BD1-54EE-A496-F1EF-7FCEB6E4989A}"/>
          </ac:picMkLst>
        </pc:picChg>
        <pc:picChg chg="add mod">
          <ac:chgData name="Leonardo Formiga Larrossa" userId="b40ecc2e-d84f-47e0-968e-9ad99af5b69c" providerId="ADAL" clId="{88778C07-E9FC-4974-B81A-EB6C85CE0F2F}" dt="2023-03-07T23:21:09.696" v="861" actId="1076"/>
          <ac:picMkLst>
            <pc:docMk/>
            <pc:sldMk cId="926749223" sldId="419"/>
            <ac:picMk id="14" creationId="{D2C72CAE-B09D-6DA8-8304-8F8305E3DF9F}"/>
          </ac:picMkLst>
        </pc:picChg>
      </pc:sldChg>
      <pc:sldChg chg="addSp modSp add mod modAnim">
        <pc:chgData name="Leonardo Formiga Larrossa" userId="b40ecc2e-d84f-47e0-968e-9ad99af5b69c" providerId="ADAL" clId="{88778C07-E9FC-4974-B81A-EB6C85CE0F2F}" dt="2023-03-07T23:22:08.490" v="869" actId="14100"/>
        <pc:sldMkLst>
          <pc:docMk/>
          <pc:sldMk cId="947832229" sldId="420"/>
        </pc:sldMkLst>
        <pc:spChg chg="add mod">
          <ac:chgData name="Leonardo Formiga Larrossa" userId="b40ecc2e-d84f-47e0-968e-9ad99af5b69c" providerId="ADAL" clId="{88778C07-E9FC-4974-B81A-EB6C85CE0F2F}" dt="2023-03-07T23:21:54.473" v="868" actId="14100"/>
          <ac:spMkLst>
            <pc:docMk/>
            <pc:sldMk cId="947832229" sldId="420"/>
            <ac:spMk id="2" creationId="{6A3850AB-969F-1D45-E721-E8E4FA43D69F}"/>
          </ac:spMkLst>
        </pc:spChg>
        <pc:spChg chg="add mod">
          <ac:chgData name="Leonardo Formiga Larrossa" userId="b40ecc2e-d84f-47e0-968e-9ad99af5b69c" providerId="ADAL" clId="{88778C07-E9FC-4974-B81A-EB6C85CE0F2F}" dt="2023-03-07T23:22:08.490" v="869" actId="14100"/>
          <ac:spMkLst>
            <pc:docMk/>
            <pc:sldMk cId="947832229" sldId="420"/>
            <ac:spMk id="4" creationId="{0D729418-A670-90D6-FB67-4538AECD369D}"/>
          </ac:spMkLst>
        </pc:spChg>
        <pc:spChg chg="add mod">
          <ac:chgData name="Leonardo Formiga Larrossa" userId="b40ecc2e-d84f-47e0-968e-9ad99af5b69c" providerId="ADAL" clId="{88778C07-E9FC-4974-B81A-EB6C85CE0F2F}" dt="2023-03-07T23:21:54.473" v="868" actId="14100"/>
          <ac:spMkLst>
            <pc:docMk/>
            <pc:sldMk cId="947832229" sldId="420"/>
            <ac:spMk id="5" creationId="{DABBD772-71D0-422F-6E0E-189DF6842C59}"/>
          </ac:spMkLst>
        </pc:spChg>
        <pc:spChg chg="add mod">
          <ac:chgData name="Leonardo Formiga Larrossa" userId="b40ecc2e-d84f-47e0-968e-9ad99af5b69c" providerId="ADAL" clId="{88778C07-E9FC-4974-B81A-EB6C85CE0F2F}" dt="2023-03-07T23:21:54.473" v="868" actId="14100"/>
          <ac:spMkLst>
            <pc:docMk/>
            <pc:sldMk cId="947832229" sldId="420"/>
            <ac:spMk id="6" creationId="{D72041B8-CEE2-C366-4E6F-0E922AD7A2D3}"/>
          </ac:spMkLst>
        </pc:spChg>
        <pc:spChg chg="add mod">
          <ac:chgData name="Leonardo Formiga Larrossa" userId="b40ecc2e-d84f-47e0-968e-9ad99af5b69c" providerId="ADAL" clId="{88778C07-E9FC-4974-B81A-EB6C85CE0F2F}" dt="2023-03-07T23:21:54.473" v="868" actId="14100"/>
          <ac:spMkLst>
            <pc:docMk/>
            <pc:sldMk cId="947832229" sldId="420"/>
            <ac:spMk id="7" creationId="{00A1BC31-67D5-2582-5A47-5CED39832E39}"/>
          </ac:spMkLst>
        </pc:spChg>
        <pc:picChg chg="add mod">
          <ac:chgData name="Leonardo Formiga Larrossa" userId="b40ecc2e-d84f-47e0-968e-9ad99af5b69c" providerId="ADAL" clId="{88778C07-E9FC-4974-B81A-EB6C85CE0F2F}" dt="2023-03-07T23:21:54.473" v="868" actId="14100"/>
          <ac:picMkLst>
            <pc:docMk/>
            <pc:sldMk cId="947832229" sldId="420"/>
            <ac:picMk id="3" creationId="{355E8DC2-4060-92C9-35A9-0E116AEE8934}"/>
          </ac:picMkLst>
        </pc:picChg>
      </pc:sldChg>
      <pc:sldChg chg="addSp modSp add ord">
        <pc:chgData name="Leonardo Formiga Larrossa" userId="b40ecc2e-d84f-47e0-968e-9ad99af5b69c" providerId="ADAL" clId="{88778C07-E9FC-4974-B81A-EB6C85CE0F2F}" dt="2023-03-07T23:23:08.683" v="879"/>
        <pc:sldMkLst>
          <pc:docMk/>
          <pc:sldMk cId="781263381" sldId="421"/>
        </pc:sldMkLst>
        <pc:spChg chg="add mod">
          <ac:chgData name="Leonardo Formiga Larrossa" userId="b40ecc2e-d84f-47e0-968e-9ad99af5b69c" providerId="ADAL" clId="{88778C07-E9FC-4974-B81A-EB6C85CE0F2F}" dt="2023-03-07T23:23:08.683" v="879"/>
          <ac:spMkLst>
            <pc:docMk/>
            <pc:sldMk cId="781263381" sldId="421"/>
            <ac:spMk id="2" creationId="{B9BF820F-1A42-001C-6869-29130530E641}"/>
          </ac:spMkLst>
        </pc:spChg>
        <pc:spChg chg="add mod">
          <ac:chgData name="Leonardo Formiga Larrossa" userId="b40ecc2e-d84f-47e0-968e-9ad99af5b69c" providerId="ADAL" clId="{88778C07-E9FC-4974-B81A-EB6C85CE0F2F}" dt="2023-03-07T23:23:08.683" v="879"/>
          <ac:spMkLst>
            <pc:docMk/>
            <pc:sldMk cId="781263381" sldId="421"/>
            <ac:spMk id="3" creationId="{08C2D9D5-3689-A379-46EA-32E4F2D20116}"/>
          </ac:spMkLst>
        </pc:spChg>
        <pc:spChg chg="add mod">
          <ac:chgData name="Leonardo Formiga Larrossa" userId="b40ecc2e-d84f-47e0-968e-9ad99af5b69c" providerId="ADAL" clId="{88778C07-E9FC-4974-B81A-EB6C85CE0F2F}" dt="2023-03-07T23:23:08.683" v="879"/>
          <ac:spMkLst>
            <pc:docMk/>
            <pc:sldMk cId="781263381" sldId="421"/>
            <ac:spMk id="4" creationId="{256641CB-D7AB-4CC4-7830-BCEA4FFF9DE7}"/>
          </ac:spMkLst>
        </pc:spChg>
        <pc:spChg chg="add mod">
          <ac:chgData name="Leonardo Formiga Larrossa" userId="b40ecc2e-d84f-47e0-968e-9ad99af5b69c" providerId="ADAL" clId="{88778C07-E9FC-4974-B81A-EB6C85CE0F2F}" dt="2023-03-07T23:23:08.683" v="879"/>
          <ac:spMkLst>
            <pc:docMk/>
            <pc:sldMk cId="781263381" sldId="421"/>
            <ac:spMk id="5" creationId="{21815CE8-8442-D308-0F93-13DB8CDD1EB7}"/>
          </ac:spMkLst>
        </pc:spChg>
        <pc:spChg chg="add mod">
          <ac:chgData name="Leonardo Formiga Larrossa" userId="b40ecc2e-d84f-47e0-968e-9ad99af5b69c" providerId="ADAL" clId="{88778C07-E9FC-4974-B81A-EB6C85CE0F2F}" dt="2023-03-07T23:23:08.683" v="879"/>
          <ac:spMkLst>
            <pc:docMk/>
            <pc:sldMk cId="781263381" sldId="421"/>
            <ac:spMk id="6" creationId="{9A90F33E-4720-2228-DC35-19E3ADF9D6A5}"/>
          </ac:spMkLst>
        </pc:spChg>
        <pc:spChg chg="add mod">
          <ac:chgData name="Leonardo Formiga Larrossa" userId="b40ecc2e-d84f-47e0-968e-9ad99af5b69c" providerId="ADAL" clId="{88778C07-E9FC-4974-B81A-EB6C85CE0F2F}" dt="2023-03-07T23:23:08.683" v="879"/>
          <ac:spMkLst>
            <pc:docMk/>
            <pc:sldMk cId="781263381" sldId="421"/>
            <ac:spMk id="7" creationId="{971F8C67-C6C9-1AFA-463E-CF8645F47398}"/>
          </ac:spMkLst>
        </pc:spChg>
        <pc:spChg chg="add mod">
          <ac:chgData name="Leonardo Formiga Larrossa" userId="b40ecc2e-d84f-47e0-968e-9ad99af5b69c" providerId="ADAL" clId="{88778C07-E9FC-4974-B81A-EB6C85CE0F2F}" dt="2023-03-07T23:23:08.683" v="879"/>
          <ac:spMkLst>
            <pc:docMk/>
            <pc:sldMk cId="781263381" sldId="421"/>
            <ac:spMk id="8" creationId="{3C40B27A-BFBC-4130-F035-59C55136B721}"/>
          </ac:spMkLst>
        </pc:spChg>
      </pc:sldChg>
      <pc:sldChg chg="addSp modSp add">
        <pc:chgData name="Leonardo Formiga Larrossa" userId="b40ecc2e-d84f-47e0-968e-9ad99af5b69c" providerId="ADAL" clId="{88778C07-E9FC-4974-B81A-EB6C85CE0F2F}" dt="2023-03-07T23:22:38.995" v="873"/>
        <pc:sldMkLst>
          <pc:docMk/>
          <pc:sldMk cId="612371109" sldId="422"/>
        </pc:sldMkLst>
        <pc:spChg chg="add mod">
          <ac:chgData name="Leonardo Formiga Larrossa" userId="b40ecc2e-d84f-47e0-968e-9ad99af5b69c" providerId="ADAL" clId="{88778C07-E9FC-4974-B81A-EB6C85CE0F2F}" dt="2023-03-07T23:22:38.995" v="873"/>
          <ac:spMkLst>
            <pc:docMk/>
            <pc:sldMk cId="612371109" sldId="422"/>
            <ac:spMk id="2" creationId="{706A7AED-963E-31EF-E8A5-953CA303F0AF}"/>
          </ac:spMkLst>
        </pc:spChg>
        <pc:spChg chg="add mod">
          <ac:chgData name="Leonardo Formiga Larrossa" userId="b40ecc2e-d84f-47e0-968e-9ad99af5b69c" providerId="ADAL" clId="{88778C07-E9FC-4974-B81A-EB6C85CE0F2F}" dt="2023-03-07T23:22:38.995" v="873"/>
          <ac:spMkLst>
            <pc:docMk/>
            <pc:sldMk cId="612371109" sldId="422"/>
            <ac:spMk id="3" creationId="{A13C1FEF-D31C-DD44-C0D6-D4ED4A8297CB}"/>
          </ac:spMkLst>
        </pc:spChg>
      </pc:sldChg>
      <pc:sldChg chg="addSp modSp add">
        <pc:chgData name="Leonardo Formiga Larrossa" userId="b40ecc2e-d84f-47e0-968e-9ad99af5b69c" providerId="ADAL" clId="{88778C07-E9FC-4974-B81A-EB6C85CE0F2F}" dt="2023-03-07T23:23:30.284" v="883"/>
        <pc:sldMkLst>
          <pc:docMk/>
          <pc:sldMk cId="696460269" sldId="423"/>
        </pc:sldMkLst>
        <pc:spChg chg="add mod">
          <ac:chgData name="Leonardo Formiga Larrossa" userId="b40ecc2e-d84f-47e0-968e-9ad99af5b69c" providerId="ADAL" clId="{88778C07-E9FC-4974-B81A-EB6C85CE0F2F}" dt="2023-03-07T23:23:30.284" v="883"/>
          <ac:spMkLst>
            <pc:docMk/>
            <pc:sldMk cId="696460269" sldId="423"/>
            <ac:spMk id="2" creationId="{405E7B08-A7A3-993C-F00B-C939CA088FCD}"/>
          </ac:spMkLst>
        </pc:spChg>
        <pc:spChg chg="add mod">
          <ac:chgData name="Leonardo Formiga Larrossa" userId="b40ecc2e-d84f-47e0-968e-9ad99af5b69c" providerId="ADAL" clId="{88778C07-E9FC-4974-B81A-EB6C85CE0F2F}" dt="2023-03-07T23:23:30.284" v="883"/>
          <ac:spMkLst>
            <pc:docMk/>
            <pc:sldMk cId="696460269" sldId="423"/>
            <ac:spMk id="3" creationId="{98D6E0A5-3281-642F-3B10-1259AA6E6FB8}"/>
          </ac:spMkLst>
        </pc:spChg>
        <pc:spChg chg="add mod">
          <ac:chgData name="Leonardo Formiga Larrossa" userId="b40ecc2e-d84f-47e0-968e-9ad99af5b69c" providerId="ADAL" clId="{88778C07-E9FC-4974-B81A-EB6C85CE0F2F}" dt="2023-03-07T23:23:30.284" v="883"/>
          <ac:spMkLst>
            <pc:docMk/>
            <pc:sldMk cId="696460269" sldId="423"/>
            <ac:spMk id="4" creationId="{1225005D-7E2C-4C50-0260-0E17162A8778}"/>
          </ac:spMkLst>
        </pc:spChg>
        <pc:spChg chg="add mod">
          <ac:chgData name="Leonardo Formiga Larrossa" userId="b40ecc2e-d84f-47e0-968e-9ad99af5b69c" providerId="ADAL" clId="{88778C07-E9FC-4974-B81A-EB6C85CE0F2F}" dt="2023-03-07T23:23:30.284" v="883"/>
          <ac:spMkLst>
            <pc:docMk/>
            <pc:sldMk cId="696460269" sldId="423"/>
            <ac:spMk id="5" creationId="{E044046E-37A7-9A59-8230-CC1F637EF2E3}"/>
          </ac:spMkLst>
        </pc:spChg>
        <pc:spChg chg="add mod">
          <ac:chgData name="Leonardo Formiga Larrossa" userId="b40ecc2e-d84f-47e0-968e-9ad99af5b69c" providerId="ADAL" clId="{88778C07-E9FC-4974-B81A-EB6C85CE0F2F}" dt="2023-03-07T23:23:30.284" v="883"/>
          <ac:spMkLst>
            <pc:docMk/>
            <pc:sldMk cId="696460269" sldId="423"/>
            <ac:spMk id="6" creationId="{8C5082A4-0FB5-8204-8D9D-CA8BE1BC8432}"/>
          </ac:spMkLst>
        </pc:spChg>
        <pc:spChg chg="add mod">
          <ac:chgData name="Leonardo Formiga Larrossa" userId="b40ecc2e-d84f-47e0-968e-9ad99af5b69c" providerId="ADAL" clId="{88778C07-E9FC-4974-B81A-EB6C85CE0F2F}" dt="2023-03-07T23:23:30.284" v="883"/>
          <ac:spMkLst>
            <pc:docMk/>
            <pc:sldMk cId="696460269" sldId="423"/>
            <ac:spMk id="7" creationId="{DDBE803C-1AD5-40A7-66FB-7C04A371FDBF}"/>
          </ac:spMkLst>
        </pc:spChg>
      </pc:sldChg>
      <pc:sldChg chg="addSp delSp modSp add">
        <pc:chgData name="Leonardo Formiga Larrossa" userId="b40ecc2e-d84f-47e0-968e-9ad99af5b69c" providerId="ADAL" clId="{88778C07-E9FC-4974-B81A-EB6C85CE0F2F}" dt="2023-03-07T23:24:10.418" v="889"/>
        <pc:sldMkLst>
          <pc:docMk/>
          <pc:sldMk cId="2493250662" sldId="424"/>
        </pc:sldMkLst>
        <pc:spChg chg="add del mod">
          <ac:chgData name="Leonardo Formiga Larrossa" userId="b40ecc2e-d84f-47e0-968e-9ad99af5b69c" providerId="ADAL" clId="{88778C07-E9FC-4974-B81A-EB6C85CE0F2F}" dt="2023-03-07T23:23:59.390" v="887"/>
          <ac:spMkLst>
            <pc:docMk/>
            <pc:sldMk cId="2493250662" sldId="424"/>
            <ac:spMk id="2" creationId="{F74E4E57-92E3-A3A0-02BA-CED82BACECDF}"/>
          </ac:spMkLst>
        </pc:spChg>
        <pc:spChg chg="add del mod">
          <ac:chgData name="Leonardo Formiga Larrossa" userId="b40ecc2e-d84f-47e0-968e-9ad99af5b69c" providerId="ADAL" clId="{88778C07-E9FC-4974-B81A-EB6C85CE0F2F}" dt="2023-03-07T23:23:59.390" v="887"/>
          <ac:spMkLst>
            <pc:docMk/>
            <pc:sldMk cId="2493250662" sldId="424"/>
            <ac:spMk id="3" creationId="{71F9B15E-0544-D5D5-1C67-8A25CFE39FA4}"/>
          </ac:spMkLst>
        </pc:spChg>
        <pc:spChg chg="add del mod">
          <ac:chgData name="Leonardo Formiga Larrossa" userId="b40ecc2e-d84f-47e0-968e-9ad99af5b69c" providerId="ADAL" clId="{88778C07-E9FC-4974-B81A-EB6C85CE0F2F}" dt="2023-03-07T23:23:59.390" v="887"/>
          <ac:spMkLst>
            <pc:docMk/>
            <pc:sldMk cId="2493250662" sldId="424"/>
            <ac:spMk id="4" creationId="{419130BE-075F-35B7-8268-B6E125F7FF99}"/>
          </ac:spMkLst>
        </pc:spChg>
        <pc:spChg chg="add del mod">
          <ac:chgData name="Leonardo Formiga Larrossa" userId="b40ecc2e-d84f-47e0-968e-9ad99af5b69c" providerId="ADAL" clId="{88778C07-E9FC-4974-B81A-EB6C85CE0F2F}" dt="2023-03-07T23:23:59.390" v="887"/>
          <ac:spMkLst>
            <pc:docMk/>
            <pc:sldMk cId="2493250662" sldId="424"/>
            <ac:spMk id="5" creationId="{48E070AA-4D1D-38CC-8F09-EC11B33AA5AA}"/>
          </ac:spMkLst>
        </pc:spChg>
        <pc:spChg chg="add del mod">
          <ac:chgData name="Leonardo Formiga Larrossa" userId="b40ecc2e-d84f-47e0-968e-9ad99af5b69c" providerId="ADAL" clId="{88778C07-E9FC-4974-B81A-EB6C85CE0F2F}" dt="2023-03-07T23:23:59.390" v="887"/>
          <ac:spMkLst>
            <pc:docMk/>
            <pc:sldMk cId="2493250662" sldId="424"/>
            <ac:spMk id="6" creationId="{8732F60C-0DC7-BB83-CA49-4E4D75F6C74D}"/>
          </ac:spMkLst>
        </pc:spChg>
        <pc:spChg chg="add del mod">
          <ac:chgData name="Leonardo Formiga Larrossa" userId="b40ecc2e-d84f-47e0-968e-9ad99af5b69c" providerId="ADAL" clId="{88778C07-E9FC-4974-B81A-EB6C85CE0F2F}" dt="2023-03-07T23:23:59.390" v="887"/>
          <ac:spMkLst>
            <pc:docMk/>
            <pc:sldMk cId="2493250662" sldId="424"/>
            <ac:spMk id="7" creationId="{D98FDCEB-436B-48AA-3D24-4EB1DEE57659}"/>
          </ac:spMkLst>
        </pc:spChg>
        <pc:spChg chg="add mod">
          <ac:chgData name="Leonardo Formiga Larrossa" userId="b40ecc2e-d84f-47e0-968e-9ad99af5b69c" providerId="ADAL" clId="{88778C07-E9FC-4974-B81A-EB6C85CE0F2F}" dt="2023-03-07T23:24:10.418" v="889"/>
          <ac:spMkLst>
            <pc:docMk/>
            <pc:sldMk cId="2493250662" sldId="424"/>
            <ac:spMk id="8" creationId="{6E11E9D6-08E4-756A-AEAE-81502EB2583A}"/>
          </ac:spMkLst>
        </pc:spChg>
        <pc:spChg chg="add mod">
          <ac:chgData name="Leonardo Formiga Larrossa" userId="b40ecc2e-d84f-47e0-968e-9ad99af5b69c" providerId="ADAL" clId="{88778C07-E9FC-4974-B81A-EB6C85CE0F2F}" dt="2023-03-07T23:24:10.418" v="889"/>
          <ac:spMkLst>
            <pc:docMk/>
            <pc:sldMk cId="2493250662" sldId="424"/>
            <ac:spMk id="9" creationId="{C14C0047-D473-5603-9B1A-D48F5F893AE7}"/>
          </ac:spMkLst>
        </pc:spChg>
        <pc:spChg chg="add mod">
          <ac:chgData name="Leonardo Formiga Larrossa" userId="b40ecc2e-d84f-47e0-968e-9ad99af5b69c" providerId="ADAL" clId="{88778C07-E9FC-4974-B81A-EB6C85CE0F2F}" dt="2023-03-07T23:24:10.418" v="889"/>
          <ac:spMkLst>
            <pc:docMk/>
            <pc:sldMk cId="2493250662" sldId="424"/>
            <ac:spMk id="10" creationId="{BD4E3E81-64A9-1F91-0A34-A8C95AE911DB}"/>
          </ac:spMkLst>
        </pc:spChg>
      </pc:sldChg>
      <pc:sldChg chg="addSp modSp add">
        <pc:chgData name="Leonardo Formiga Larrossa" userId="b40ecc2e-d84f-47e0-968e-9ad99af5b69c" providerId="ADAL" clId="{88778C07-E9FC-4974-B81A-EB6C85CE0F2F}" dt="2023-03-07T23:24:30.106" v="893"/>
        <pc:sldMkLst>
          <pc:docMk/>
          <pc:sldMk cId="2251663181" sldId="425"/>
        </pc:sldMkLst>
        <pc:spChg chg="add mod">
          <ac:chgData name="Leonardo Formiga Larrossa" userId="b40ecc2e-d84f-47e0-968e-9ad99af5b69c" providerId="ADAL" clId="{88778C07-E9FC-4974-B81A-EB6C85CE0F2F}" dt="2023-03-07T23:24:30.106" v="893"/>
          <ac:spMkLst>
            <pc:docMk/>
            <pc:sldMk cId="2251663181" sldId="425"/>
            <ac:spMk id="2" creationId="{9354596D-86E1-D29B-E5F7-90AEA3DBCDE2}"/>
          </ac:spMkLst>
        </pc:spChg>
        <pc:spChg chg="add mod">
          <ac:chgData name="Leonardo Formiga Larrossa" userId="b40ecc2e-d84f-47e0-968e-9ad99af5b69c" providerId="ADAL" clId="{88778C07-E9FC-4974-B81A-EB6C85CE0F2F}" dt="2023-03-07T23:24:30.106" v="893"/>
          <ac:spMkLst>
            <pc:docMk/>
            <pc:sldMk cId="2251663181" sldId="425"/>
            <ac:spMk id="3" creationId="{C5C4BD2F-7E6E-8588-BEBB-B94D06C5AB2D}"/>
          </ac:spMkLst>
        </pc:spChg>
        <pc:spChg chg="add mod">
          <ac:chgData name="Leonardo Formiga Larrossa" userId="b40ecc2e-d84f-47e0-968e-9ad99af5b69c" providerId="ADAL" clId="{88778C07-E9FC-4974-B81A-EB6C85CE0F2F}" dt="2023-03-07T23:24:30.106" v="893"/>
          <ac:spMkLst>
            <pc:docMk/>
            <pc:sldMk cId="2251663181" sldId="425"/>
            <ac:spMk id="4" creationId="{37A176A8-AA3E-8B22-3147-18970BD93943}"/>
          </ac:spMkLst>
        </pc:spChg>
      </pc:sldChg>
      <pc:sldChg chg="addSp modSp add">
        <pc:chgData name="Leonardo Formiga Larrossa" userId="b40ecc2e-d84f-47e0-968e-9ad99af5b69c" providerId="ADAL" clId="{88778C07-E9FC-4974-B81A-EB6C85CE0F2F}" dt="2023-03-07T23:25:14.882" v="897"/>
        <pc:sldMkLst>
          <pc:docMk/>
          <pc:sldMk cId="228065586" sldId="426"/>
        </pc:sldMkLst>
        <pc:spChg chg="add mod">
          <ac:chgData name="Leonardo Formiga Larrossa" userId="b40ecc2e-d84f-47e0-968e-9ad99af5b69c" providerId="ADAL" clId="{88778C07-E9FC-4974-B81A-EB6C85CE0F2F}" dt="2023-03-07T23:25:14.882" v="897"/>
          <ac:spMkLst>
            <pc:docMk/>
            <pc:sldMk cId="228065586" sldId="426"/>
            <ac:spMk id="2" creationId="{F2CDC4C5-A3BE-1A27-2480-E8AC926CEDD2}"/>
          </ac:spMkLst>
        </pc:spChg>
        <pc:spChg chg="add mod">
          <ac:chgData name="Leonardo Formiga Larrossa" userId="b40ecc2e-d84f-47e0-968e-9ad99af5b69c" providerId="ADAL" clId="{88778C07-E9FC-4974-B81A-EB6C85CE0F2F}" dt="2023-03-07T23:25:14.882" v="897"/>
          <ac:spMkLst>
            <pc:docMk/>
            <pc:sldMk cId="228065586" sldId="426"/>
            <ac:spMk id="3" creationId="{0DF74196-970F-9023-E685-3C75A342AEA6}"/>
          </ac:spMkLst>
        </pc:spChg>
        <pc:spChg chg="add mod">
          <ac:chgData name="Leonardo Formiga Larrossa" userId="b40ecc2e-d84f-47e0-968e-9ad99af5b69c" providerId="ADAL" clId="{88778C07-E9FC-4974-B81A-EB6C85CE0F2F}" dt="2023-03-07T23:25:14.882" v="897"/>
          <ac:spMkLst>
            <pc:docMk/>
            <pc:sldMk cId="228065586" sldId="426"/>
            <ac:spMk id="7" creationId="{78705121-69C9-BF16-8B02-F7A6BD57A3C5}"/>
          </ac:spMkLst>
        </pc:spChg>
        <pc:spChg chg="add mod">
          <ac:chgData name="Leonardo Formiga Larrossa" userId="b40ecc2e-d84f-47e0-968e-9ad99af5b69c" providerId="ADAL" clId="{88778C07-E9FC-4974-B81A-EB6C85CE0F2F}" dt="2023-03-07T23:25:14.882" v="897"/>
          <ac:spMkLst>
            <pc:docMk/>
            <pc:sldMk cId="228065586" sldId="426"/>
            <ac:spMk id="8" creationId="{2FBF8EF0-C787-B1DC-8D10-4E1B3A77D1DD}"/>
          </ac:spMkLst>
        </pc:spChg>
        <pc:picChg chg="add mod">
          <ac:chgData name="Leonardo Formiga Larrossa" userId="b40ecc2e-d84f-47e0-968e-9ad99af5b69c" providerId="ADAL" clId="{88778C07-E9FC-4974-B81A-EB6C85CE0F2F}" dt="2023-03-07T23:25:14.882" v="897"/>
          <ac:picMkLst>
            <pc:docMk/>
            <pc:sldMk cId="228065586" sldId="426"/>
            <ac:picMk id="4" creationId="{1B9F021A-898C-4466-2EF7-97F774501377}"/>
          </ac:picMkLst>
        </pc:picChg>
        <pc:picChg chg="add mod">
          <ac:chgData name="Leonardo Formiga Larrossa" userId="b40ecc2e-d84f-47e0-968e-9ad99af5b69c" providerId="ADAL" clId="{88778C07-E9FC-4974-B81A-EB6C85CE0F2F}" dt="2023-03-07T23:25:14.882" v="897"/>
          <ac:picMkLst>
            <pc:docMk/>
            <pc:sldMk cId="228065586" sldId="426"/>
            <ac:picMk id="5" creationId="{456CF1AC-66E9-D2BC-369F-6F8E65DEE8A9}"/>
          </ac:picMkLst>
        </pc:picChg>
        <pc:picChg chg="add mod">
          <ac:chgData name="Leonardo Formiga Larrossa" userId="b40ecc2e-d84f-47e0-968e-9ad99af5b69c" providerId="ADAL" clId="{88778C07-E9FC-4974-B81A-EB6C85CE0F2F}" dt="2023-03-07T23:25:14.882" v="897"/>
          <ac:picMkLst>
            <pc:docMk/>
            <pc:sldMk cId="228065586" sldId="426"/>
            <ac:picMk id="6" creationId="{25D69450-A48E-7BC9-618B-7767B1EBE7B8}"/>
          </ac:picMkLst>
        </pc:picChg>
      </pc:sldChg>
      <pc:sldChg chg="addSp modSp add">
        <pc:chgData name="Leonardo Formiga Larrossa" userId="b40ecc2e-d84f-47e0-968e-9ad99af5b69c" providerId="ADAL" clId="{88778C07-E9FC-4974-B81A-EB6C85CE0F2F}" dt="2023-03-07T23:25:40.931" v="901"/>
        <pc:sldMkLst>
          <pc:docMk/>
          <pc:sldMk cId="191629239" sldId="427"/>
        </pc:sldMkLst>
        <pc:spChg chg="add mod">
          <ac:chgData name="Leonardo Formiga Larrossa" userId="b40ecc2e-d84f-47e0-968e-9ad99af5b69c" providerId="ADAL" clId="{88778C07-E9FC-4974-B81A-EB6C85CE0F2F}" dt="2023-03-07T23:25:40.931" v="901"/>
          <ac:spMkLst>
            <pc:docMk/>
            <pc:sldMk cId="191629239" sldId="427"/>
            <ac:spMk id="2" creationId="{4D2DF051-C88A-A0C0-98CE-1A6E9DBBBA66}"/>
          </ac:spMkLst>
        </pc:spChg>
        <pc:spChg chg="add mod">
          <ac:chgData name="Leonardo Formiga Larrossa" userId="b40ecc2e-d84f-47e0-968e-9ad99af5b69c" providerId="ADAL" clId="{88778C07-E9FC-4974-B81A-EB6C85CE0F2F}" dt="2023-03-07T23:25:40.931" v="901"/>
          <ac:spMkLst>
            <pc:docMk/>
            <pc:sldMk cId="191629239" sldId="427"/>
            <ac:spMk id="3" creationId="{66B0A26C-F299-B877-0A67-717BF1B26E43}"/>
          </ac:spMkLst>
        </pc:spChg>
        <pc:spChg chg="add mod">
          <ac:chgData name="Leonardo Formiga Larrossa" userId="b40ecc2e-d84f-47e0-968e-9ad99af5b69c" providerId="ADAL" clId="{88778C07-E9FC-4974-B81A-EB6C85CE0F2F}" dt="2023-03-07T23:25:40.931" v="901"/>
          <ac:spMkLst>
            <pc:docMk/>
            <pc:sldMk cId="191629239" sldId="427"/>
            <ac:spMk id="4" creationId="{8A377D47-2EC8-EC25-84FE-18E791FC3C4F}"/>
          </ac:spMkLst>
        </pc:spChg>
        <pc:spChg chg="add mod">
          <ac:chgData name="Leonardo Formiga Larrossa" userId="b40ecc2e-d84f-47e0-968e-9ad99af5b69c" providerId="ADAL" clId="{88778C07-E9FC-4974-B81A-EB6C85CE0F2F}" dt="2023-03-07T23:25:40.931" v="901"/>
          <ac:spMkLst>
            <pc:docMk/>
            <pc:sldMk cId="191629239" sldId="427"/>
            <ac:spMk id="5" creationId="{7C821D7A-C2EA-59E7-B8DA-55082D2C13A2}"/>
          </ac:spMkLst>
        </pc:spChg>
      </pc:sldChg>
      <pc:sldChg chg="addSp modSp add mod">
        <pc:chgData name="Leonardo Formiga Larrossa" userId="b40ecc2e-d84f-47e0-968e-9ad99af5b69c" providerId="ADAL" clId="{88778C07-E9FC-4974-B81A-EB6C85CE0F2F}" dt="2023-03-07T23:35:59.789" v="906" actId="27636"/>
        <pc:sldMkLst>
          <pc:docMk/>
          <pc:sldMk cId="2254808172" sldId="428"/>
        </pc:sldMkLst>
        <pc:spChg chg="add mod">
          <ac:chgData name="Leonardo Formiga Larrossa" userId="b40ecc2e-d84f-47e0-968e-9ad99af5b69c" providerId="ADAL" clId="{88778C07-E9FC-4974-B81A-EB6C85CE0F2F}" dt="2023-03-07T23:35:59.789" v="906" actId="27636"/>
          <ac:spMkLst>
            <pc:docMk/>
            <pc:sldMk cId="2254808172" sldId="428"/>
            <ac:spMk id="2" creationId="{F3F5BF16-503D-FF07-8533-6D0B380DA623}"/>
          </ac:spMkLst>
        </pc:spChg>
        <pc:spChg chg="mod">
          <ac:chgData name="Leonardo Formiga Larrossa" userId="b40ecc2e-d84f-47e0-968e-9ad99af5b69c" providerId="ADAL" clId="{88778C07-E9FC-4974-B81A-EB6C85CE0F2F}" dt="2023-03-07T23:35:59.457" v="905"/>
          <ac:spMkLst>
            <pc:docMk/>
            <pc:sldMk cId="2254808172" sldId="428"/>
            <ac:spMk id="4" creationId="{BA162FBD-4B8F-F589-4CAF-BA103872B4C4}"/>
          </ac:spMkLst>
        </pc:spChg>
        <pc:spChg chg="mod">
          <ac:chgData name="Leonardo Formiga Larrossa" userId="b40ecc2e-d84f-47e0-968e-9ad99af5b69c" providerId="ADAL" clId="{88778C07-E9FC-4974-B81A-EB6C85CE0F2F}" dt="2023-03-07T23:35:59.457" v="905"/>
          <ac:spMkLst>
            <pc:docMk/>
            <pc:sldMk cId="2254808172" sldId="428"/>
            <ac:spMk id="7" creationId="{0EFCEC6F-8174-BC49-57DE-FCE8A595E482}"/>
          </ac:spMkLst>
        </pc:spChg>
        <pc:spChg chg="mod">
          <ac:chgData name="Leonardo Formiga Larrossa" userId="b40ecc2e-d84f-47e0-968e-9ad99af5b69c" providerId="ADAL" clId="{88778C07-E9FC-4974-B81A-EB6C85CE0F2F}" dt="2023-03-07T23:35:59.457" v="905"/>
          <ac:spMkLst>
            <pc:docMk/>
            <pc:sldMk cId="2254808172" sldId="428"/>
            <ac:spMk id="10" creationId="{2A403ED3-5C02-F0A7-EF45-5A95B21CB393}"/>
          </ac:spMkLst>
        </pc:spChg>
        <pc:spChg chg="mod">
          <ac:chgData name="Leonardo Formiga Larrossa" userId="b40ecc2e-d84f-47e0-968e-9ad99af5b69c" providerId="ADAL" clId="{88778C07-E9FC-4974-B81A-EB6C85CE0F2F}" dt="2023-03-07T23:35:59.457" v="905"/>
          <ac:spMkLst>
            <pc:docMk/>
            <pc:sldMk cId="2254808172" sldId="428"/>
            <ac:spMk id="13" creationId="{0C7B797C-0F50-ED73-C491-DC58CB5409BA}"/>
          </ac:spMkLst>
        </pc:spChg>
        <pc:spChg chg="mod">
          <ac:chgData name="Leonardo Formiga Larrossa" userId="b40ecc2e-d84f-47e0-968e-9ad99af5b69c" providerId="ADAL" clId="{88778C07-E9FC-4974-B81A-EB6C85CE0F2F}" dt="2023-03-07T23:35:59.457" v="905"/>
          <ac:spMkLst>
            <pc:docMk/>
            <pc:sldMk cId="2254808172" sldId="428"/>
            <ac:spMk id="16" creationId="{05026E01-E376-3A7F-9D6F-CDE10F986E31}"/>
          </ac:spMkLst>
        </pc:spChg>
        <pc:grpChg chg="add mod">
          <ac:chgData name="Leonardo Formiga Larrossa" userId="b40ecc2e-d84f-47e0-968e-9ad99af5b69c" providerId="ADAL" clId="{88778C07-E9FC-4974-B81A-EB6C85CE0F2F}" dt="2023-03-07T23:35:59.457" v="905"/>
          <ac:grpSpMkLst>
            <pc:docMk/>
            <pc:sldMk cId="2254808172" sldId="428"/>
            <ac:grpSpMk id="3" creationId="{07A67EF2-9BF0-F39F-BCF8-A449031A2B91}"/>
          </ac:grpSpMkLst>
        </pc:grpChg>
        <pc:grpChg chg="add mod">
          <ac:chgData name="Leonardo Formiga Larrossa" userId="b40ecc2e-d84f-47e0-968e-9ad99af5b69c" providerId="ADAL" clId="{88778C07-E9FC-4974-B81A-EB6C85CE0F2F}" dt="2023-03-07T23:35:59.457" v="905"/>
          <ac:grpSpMkLst>
            <pc:docMk/>
            <pc:sldMk cId="2254808172" sldId="428"/>
            <ac:grpSpMk id="6" creationId="{11F641AA-2A3E-FE02-8924-2F4DC1F25411}"/>
          </ac:grpSpMkLst>
        </pc:grpChg>
        <pc:grpChg chg="add mod">
          <ac:chgData name="Leonardo Formiga Larrossa" userId="b40ecc2e-d84f-47e0-968e-9ad99af5b69c" providerId="ADAL" clId="{88778C07-E9FC-4974-B81A-EB6C85CE0F2F}" dt="2023-03-07T23:35:59.457" v="905"/>
          <ac:grpSpMkLst>
            <pc:docMk/>
            <pc:sldMk cId="2254808172" sldId="428"/>
            <ac:grpSpMk id="9" creationId="{E6692FC1-EDA1-AC4D-7C9B-5EA9EE25DB7A}"/>
          </ac:grpSpMkLst>
        </pc:grpChg>
        <pc:grpChg chg="add mod">
          <ac:chgData name="Leonardo Formiga Larrossa" userId="b40ecc2e-d84f-47e0-968e-9ad99af5b69c" providerId="ADAL" clId="{88778C07-E9FC-4974-B81A-EB6C85CE0F2F}" dt="2023-03-07T23:35:59.457" v="905"/>
          <ac:grpSpMkLst>
            <pc:docMk/>
            <pc:sldMk cId="2254808172" sldId="428"/>
            <ac:grpSpMk id="12" creationId="{84A38222-881D-BFC3-F0C8-0962F1F4882C}"/>
          </ac:grpSpMkLst>
        </pc:grpChg>
        <pc:grpChg chg="add mod">
          <ac:chgData name="Leonardo Formiga Larrossa" userId="b40ecc2e-d84f-47e0-968e-9ad99af5b69c" providerId="ADAL" clId="{88778C07-E9FC-4974-B81A-EB6C85CE0F2F}" dt="2023-03-07T23:35:59.457" v="905"/>
          <ac:grpSpMkLst>
            <pc:docMk/>
            <pc:sldMk cId="2254808172" sldId="428"/>
            <ac:grpSpMk id="15" creationId="{5423F9BC-F676-8C4D-FA69-1ACD1B7B07C7}"/>
          </ac:grpSpMkLst>
        </pc:grpChg>
        <pc:picChg chg="mod">
          <ac:chgData name="Leonardo Formiga Larrossa" userId="b40ecc2e-d84f-47e0-968e-9ad99af5b69c" providerId="ADAL" clId="{88778C07-E9FC-4974-B81A-EB6C85CE0F2F}" dt="2023-03-07T23:35:59.457" v="905"/>
          <ac:picMkLst>
            <pc:docMk/>
            <pc:sldMk cId="2254808172" sldId="428"/>
            <ac:picMk id="5" creationId="{21BE9D2C-4C1C-C067-FA9D-2CECD0B9B59B}"/>
          </ac:picMkLst>
        </pc:picChg>
        <pc:picChg chg="mod">
          <ac:chgData name="Leonardo Formiga Larrossa" userId="b40ecc2e-d84f-47e0-968e-9ad99af5b69c" providerId="ADAL" clId="{88778C07-E9FC-4974-B81A-EB6C85CE0F2F}" dt="2023-03-07T23:35:59.457" v="905"/>
          <ac:picMkLst>
            <pc:docMk/>
            <pc:sldMk cId="2254808172" sldId="428"/>
            <ac:picMk id="8" creationId="{D817BE20-1DC2-88C8-A294-B9DFBC4B99CB}"/>
          </ac:picMkLst>
        </pc:picChg>
        <pc:picChg chg="mod">
          <ac:chgData name="Leonardo Formiga Larrossa" userId="b40ecc2e-d84f-47e0-968e-9ad99af5b69c" providerId="ADAL" clId="{88778C07-E9FC-4974-B81A-EB6C85CE0F2F}" dt="2023-03-07T23:35:59.457" v="905"/>
          <ac:picMkLst>
            <pc:docMk/>
            <pc:sldMk cId="2254808172" sldId="428"/>
            <ac:picMk id="11" creationId="{A1C482A6-2DB0-BD9B-299B-C534342DC631}"/>
          </ac:picMkLst>
        </pc:picChg>
        <pc:picChg chg="mod">
          <ac:chgData name="Leonardo Formiga Larrossa" userId="b40ecc2e-d84f-47e0-968e-9ad99af5b69c" providerId="ADAL" clId="{88778C07-E9FC-4974-B81A-EB6C85CE0F2F}" dt="2023-03-07T23:35:59.457" v="905"/>
          <ac:picMkLst>
            <pc:docMk/>
            <pc:sldMk cId="2254808172" sldId="428"/>
            <ac:picMk id="14" creationId="{702B555C-8D5A-B51B-F827-76783E965EC1}"/>
          </ac:picMkLst>
        </pc:picChg>
        <pc:picChg chg="mod">
          <ac:chgData name="Leonardo Formiga Larrossa" userId="b40ecc2e-d84f-47e0-968e-9ad99af5b69c" providerId="ADAL" clId="{88778C07-E9FC-4974-B81A-EB6C85CE0F2F}" dt="2023-03-07T23:35:59.457" v="905"/>
          <ac:picMkLst>
            <pc:docMk/>
            <pc:sldMk cId="2254808172" sldId="428"/>
            <ac:picMk id="17" creationId="{58DAC79E-0F20-1979-3BAB-A78437224F97}"/>
          </ac:picMkLst>
        </pc:picChg>
      </pc:sldChg>
      <pc:sldChg chg="addSp modSp add">
        <pc:chgData name="Leonardo Formiga Larrossa" userId="b40ecc2e-d84f-47e0-968e-9ad99af5b69c" providerId="ADAL" clId="{88778C07-E9FC-4974-B81A-EB6C85CE0F2F}" dt="2023-03-07T23:37:48.277" v="910"/>
        <pc:sldMkLst>
          <pc:docMk/>
          <pc:sldMk cId="3405502676" sldId="429"/>
        </pc:sldMkLst>
        <pc:spChg chg="mod">
          <ac:chgData name="Leonardo Formiga Larrossa" userId="b40ecc2e-d84f-47e0-968e-9ad99af5b69c" providerId="ADAL" clId="{88778C07-E9FC-4974-B81A-EB6C85CE0F2F}" dt="2023-03-07T23:37:48.277" v="910"/>
          <ac:spMkLst>
            <pc:docMk/>
            <pc:sldMk cId="3405502676" sldId="429"/>
            <ac:spMk id="3" creationId="{69D5EBF8-D38D-F624-232C-B49E150A90EF}"/>
          </ac:spMkLst>
        </pc:spChg>
        <pc:spChg chg="mod">
          <ac:chgData name="Leonardo Formiga Larrossa" userId="b40ecc2e-d84f-47e0-968e-9ad99af5b69c" providerId="ADAL" clId="{88778C07-E9FC-4974-B81A-EB6C85CE0F2F}" dt="2023-03-07T23:37:48.277" v="910"/>
          <ac:spMkLst>
            <pc:docMk/>
            <pc:sldMk cId="3405502676" sldId="429"/>
            <ac:spMk id="4" creationId="{96E31270-2A20-BB5F-7383-8A0FFF732277}"/>
          </ac:spMkLst>
        </pc:spChg>
        <pc:spChg chg="mod">
          <ac:chgData name="Leonardo Formiga Larrossa" userId="b40ecc2e-d84f-47e0-968e-9ad99af5b69c" providerId="ADAL" clId="{88778C07-E9FC-4974-B81A-EB6C85CE0F2F}" dt="2023-03-07T23:37:48.277" v="910"/>
          <ac:spMkLst>
            <pc:docMk/>
            <pc:sldMk cId="3405502676" sldId="429"/>
            <ac:spMk id="5" creationId="{A897EE54-28DF-9B02-3F58-B59A429D7DF6}"/>
          </ac:spMkLst>
        </pc:spChg>
        <pc:spChg chg="mod">
          <ac:chgData name="Leonardo Formiga Larrossa" userId="b40ecc2e-d84f-47e0-968e-9ad99af5b69c" providerId="ADAL" clId="{88778C07-E9FC-4974-B81A-EB6C85CE0F2F}" dt="2023-03-07T23:37:48.277" v="910"/>
          <ac:spMkLst>
            <pc:docMk/>
            <pc:sldMk cId="3405502676" sldId="429"/>
            <ac:spMk id="6" creationId="{4DB23D88-F936-B854-5DD2-568AF85DB340}"/>
          </ac:spMkLst>
        </pc:spChg>
        <pc:spChg chg="mod">
          <ac:chgData name="Leonardo Formiga Larrossa" userId="b40ecc2e-d84f-47e0-968e-9ad99af5b69c" providerId="ADAL" clId="{88778C07-E9FC-4974-B81A-EB6C85CE0F2F}" dt="2023-03-07T23:37:48.277" v="910"/>
          <ac:spMkLst>
            <pc:docMk/>
            <pc:sldMk cId="3405502676" sldId="429"/>
            <ac:spMk id="7" creationId="{9C0FAF5F-FB57-51F8-8664-653BDFC6156D}"/>
          </ac:spMkLst>
        </pc:spChg>
        <pc:spChg chg="mod">
          <ac:chgData name="Leonardo Formiga Larrossa" userId="b40ecc2e-d84f-47e0-968e-9ad99af5b69c" providerId="ADAL" clId="{88778C07-E9FC-4974-B81A-EB6C85CE0F2F}" dt="2023-03-07T23:37:48.277" v="910"/>
          <ac:spMkLst>
            <pc:docMk/>
            <pc:sldMk cId="3405502676" sldId="429"/>
            <ac:spMk id="8" creationId="{79A186D7-CBBA-D06E-22C9-AF9C4F1330C3}"/>
          </ac:spMkLst>
        </pc:spChg>
        <pc:spChg chg="mod">
          <ac:chgData name="Leonardo Formiga Larrossa" userId="b40ecc2e-d84f-47e0-968e-9ad99af5b69c" providerId="ADAL" clId="{88778C07-E9FC-4974-B81A-EB6C85CE0F2F}" dt="2023-03-07T23:37:48.277" v="910"/>
          <ac:spMkLst>
            <pc:docMk/>
            <pc:sldMk cId="3405502676" sldId="429"/>
            <ac:spMk id="9" creationId="{73B4A048-3914-8506-F603-3477A05861E3}"/>
          </ac:spMkLst>
        </pc:spChg>
        <pc:spChg chg="mod">
          <ac:chgData name="Leonardo Formiga Larrossa" userId="b40ecc2e-d84f-47e0-968e-9ad99af5b69c" providerId="ADAL" clId="{88778C07-E9FC-4974-B81A-EB6C85CE0F2F}" dt="2023-03-07T23:37:48.277" v="910"/>
          <ac:spMkLst>
            <pc:docMk/>
            <pc:sldMk cId="3405502676" sldId="429"/>
            <ac:spMk id="10" creationId="{3895AC46-A34D-CFA6-5049-35B0AB13AAD8}"/>
          </ac:spMkLst>
        </pc:spChg>
        <pc:spChg chg="mod">
          <ac:chgData name="Leonardo Formiga Larrossa" userId="b40ecc2e-d84f-47e0-968e-9ad99af5b69c" providerId="ADAL" clId="{88778C07-E9FC-4974-B81A-EB6C85CE0F2F}" dt="2023-03-07T23:37:48.277" v="910"/>
          <ac:spMkLst>
            <pc:docMk/>
            <pc:sldMk cId="3405502676" sldId="429"/>
            <ac:spMk id="11" creationId="{4D6160D1-4154-717F-4D99-90D3BBA7C008}"/>
          </ac:spMkLst>
        </pc:spChg>
        <pc:spChg chg="add mod">
          <ac:chgData name="Leonardo Formiga Larrossa" userId="b40ecc2e-d84f-47e0-968e-9ad99af5b69c" providerId="ADAL" clId="{88778C07-E9FC-4974-B81A-EB6C85CE0F2F}" dt="2023-03-07T23:37:48.277" v="910"/>
          <ac:spMkLst>
            <pc:docMk/>
            <pc:sldMk cId="3405502676" sldId="429"/>
            <ac:spMk id="12" creationId="{1F8CB065-C9EA-E5A6-1D8A-CC42D564EA66}"/>
          </ac:spMkLst>
        </pc:spChg>
        <pc:spChg chg="add mod">
          <ac:chgData name="Leonardo Formiga Larrossa" userId="b40ecc2e-d84f-47e0-968e-9ad99af5b69c" providerId="ADAL" clId="{88778C07-E9FC-4974-B81A-EB6C85CE0F2F}" dt="2023-03-07T23:37:48.277" v="910"/>
          <ac:spMkLst>
            <pc:docMk/>
            <pc:sldMk cId="3405502676" sldId="429"/>
            <ac:spMk id="13" creationId="{DAC6F8D6-822F-0274-88D4-759B2766F135}"/>
          </ac:spMkLst>
        </pc:spChg>
        <pc:spChg chg="add mod">
          <ac:chgData name="Leonardo Formiga Larrossa" userId="b40ecc2e-d84f-47e0-968e-9ad99af5b69c" providerId="ADAL" clId="{88778C07-E9FC-4974-B81A-EB6C85CE0F2F}" dt="2023-03-07T23:37:48.277" v="910"/>
          <ac:spMkLst>
            <pc:docMk/>
            <pc:sldMk cId="3405502676" sldId="429"/>
            <ac:spMk id="14" creationId="{7A21B0F9-3AF3-57EC-BED1-A6BE62964B2E}"/>
          </ac:spMkLst>
        </pc:spChg>
        <pc:spChg chg="add mod">
          <ac:chgData name="Leonardo Formiga Larrossa" userId="b40ecc2e-d84f-47e0-968e-9ad99af5b69c" providerId="ADAL" clId="{88778C07-E9FC-4974-B81A-EB6C85CE0F2F}" dt="2023-03-07T23:37:48.277" v="910"/>
          <ac:spMkLst>
            <pc:docMk/>
            <pc:sldMk cId="3405502676" sldId="429"/>
            <ac:spMk id="15" creationId="{2E48D3D8-9BE7-E4C0-B980-4C2DAD6FDDC5}"/>
          </ac:spMkLst>
        </pc:spChg>
        <pc:spChg chg="add mod">
          <ac:chgData name="Leonardo Formiga Larrossa" userId="b40ecc2e-d84f-47e0-968e-9ad99af5b69c" providerId="ADAL" clId="{88778C07-E9FC-4974-B81A-EB6C85CE0F2F}" dt="2023-03-07T23:37:48.277" v="910"/>
          <ac:spMkLst>
            <pc:docMk/>
            <pc:sldMk cId="3405502676" sldId="429"/>
            <ac:spMk id="16" creationId="{37C72092-FB6C-0603-F4E5-1FE89D6F24BC}"/>
          </ac:spMkLst>
        </pc:spChg>
        <pc:spChg chg="add mod">
          <ac:chgData name="Leonardo Formiga Larrossa" userId="b40ecc2e-d84f-47e0-968e-9ad99af5b69c" providerId="ADAL" clId="{88778C07-E9FC-4974-B81A-EB6C85CE0F2F}" dt="2023-03-07T23:37:48.277" v="910"/>
          <ac:spMkLst>
            <pc:docMk/>
            <pc:sldMk cId="3405502676" sldId="429"/>
            <ac:spMk id="17" creationId="{D04B056E-C8FC-4F2B-65CB-956049581820}"/>
          </ac:spMkLst>
        </pc:spChg>
        <pc:spChg chg="add mod">
          <ac:chgData name="Leonardo Formiga Larrossa" userId="b40ecc2e-d84f-47e0-968e-9ad99af5b69c" providerId="ADAL" clId="{88778C07-E9FC-4974-B81A-EB6C85CE0F2F}" dt="2023-03-07T23:37:48.277" v="910"/>
          <ac:spMkLst>
            <pc:docMk/>
            <pc:sldMk cId="3405502676" sldId="429"/>
            <ac:spMk id="18" creationId="{7E80ACA4-B1F6-E62D-2032-04BDA8E44397}"/>
          </ac:spMkLst>
        </pc:spChg>
        <pc:grpChg chg="add mod">
          <ac:chgData name="Leonardo Formiga Larrossa" userId="b40ecc2e-d84f-47e0-968e-9ad99af5b69c" providerId="ADAL" clId="{88778C07-E9FC-4974-B81A-EB6C85CE0F2F}" dt="2023-03-07T23:37:48.277" v="910"/>
          <ac:grpSpMkLst>
            <pc:docMk/>
            <pc:sldMk cId="3405502676" sldId="429"/>
            <ac:grpSpMk id="2" creationId="{AB13C0BA-A492-C2F6-A3C7-D11EBD991A90}"/>
          </ac:grpSpMkLst>
        </pc:grpChg>
      </pc:sldChg>
      <pc:sldChg chg="addSp modSp add">
        <pc:chgData name="Leonardo Formiga Larrossa" userId="b40ecc2e-d84f-47e0-968e-9ad99af5b69c" providerId="ADAL" clId="{88778C07-E9FC-4974-B81A-EB6C85CE0F2F}" dt="2023-03-07T23:46:11.871" v="914"/>
        <pc:sldMkLst>
          <pc:docMk/>
          <pc:sldMk cId="858230848" sldId="430"/>
        </pc:sldMkLst>
        <pc:spChg chg="add mod">
          <ac:chgData name="Leonardo Formiga Larrossa" userId="b40ecc2e-d84f-47e0-968e-9ad99af5b69c" providerId="ADAL" clId="{88778C07-E9FC-4974-B81A-EB6C85CE0F2F}" dt="2023-03-07T23:46:11.871" v="914"/>
          <ac:spMkLst>
            <pc:docMk/>
            <pc:sldMk cId="858230848" sldId="430"/>
            <ac:spMk id="3" creationId="{293ED060-B458-EF04-3B9A-2F1B4AAD0072}"/>
          </ac:spMkLst>
        </pc:spChg>
        <pc:spChg chg="add mod">
          <ac:chgData name="Leonardo Formiga Larrossa" userId="b40ecc2e-d84f-47e0-968e-9ad99af5b69c" providerId="ADAL" clId="{88778C07-E9FC-4974-B81A-EB6C85CE0F2F}" dt="2023-03-07T23:46:11.871" v="914"/>
          <ac:spMkLst>
            <pc:docMk/>
            <pc:sldMk cId="858230848" sldId="430"/>
            <ac:spMk id="4" creationId="{7005023B-69D2-84F3-B66A-351E34F58D21}"/>
          </ac:spMkLst>
        </pc:spChg>
        <pc:spChg chg="add mod">
          <ac:chgData name="Leonardo Formiga Larrossa" userId="b40ecc2e-d84f-47e0-968e-9ad99af5b69c" providerId="ADAL" clId="{88778C07-E9FC-4974-B81A-EB6C85CE0F2F}" dt="2023-03-07T23:46:11.871" v="914"/>
          <ac:spMkLst>
            <pc:docMk/>
            <pc:sldMk cId="858230848" sldId="430"/>
            <ac:spMk id="5" creationId="{D076B76B-50AF-CC61-48E0-0818988375F7}"/>
          </ac:spMkLst>
        </pc:spChg>
        <pc:spChg chg="add mod">
          <ac:chgData name="Leonardo Formiga Larrossa" userId="b40ecc2e-d84f-47e0-968e-9ad99af5b69c" providerId="ADAL" clId="{88778C07-E9FC-4974-B81A-EB6C85CE0F2F}" dt="2023-03-07T23:46:11.871" v="914"/>
          <ac:spMkLst>
            <pc:docMk/>
            <pc:sldMk cId="858230848" sldId="430"/>
            <ac:spMk id="6" creationId="{FEBA4875-A4D1-1049-88B9-394679D9D967}"/>
          </ac:spMkLst>
        </pc:spChg>
        <pc:graphicFrameChg chg="add mod">
          <ac:chgData name="Leonardo Formiga Larrossa" userId="b40ecc2e-d84f-47e0-968e-9ad99af5b69c" providerId="ADAL" clId="{88778C07-E9FC-4974-B81A-EB6C85CE0F2F}" dt="2023-03-07T23:46:11.871" v="914"/>
          <ac:graphicFrameMkLst>
            <pc:docMk/>
            <pc:sldMk cId="858230848" sldId="430"/>
            <ac:graphicFrameMk id="2" creationId="{37B615FD-1F35-C33B-AA5F-A741279EAA57}"/>
          </ac:graphicFrameMkLst>
        </pc:graphicFrameChg>
      </pc:sldChg>
      <pc:sldChg chg="addSp modSp add">
        <pc:chgData name="Leonardo Formiga Larrossa" userId="b40ecc2e-d84f-47e0-968e-9ad99af5b69c" providerId="ADAL" clId="{88778C07-E9FC-4974-B81A-EB6C85CE0F2F}" dt="2023-03-07T23:47:50.519" v="918"/>
        <pc:sldMkLst>
          <pc:docMk/>
          <pc:sldMk cId="3050754519" sldId="431"/>
        </pc:sldMkLst>
        <pc:spChg chg="mod">
          <ac:chgData name="Leonardo Formiga Larrossa" userId="b40ecc2e-d84f-47e0-968e-9ad99af5b69c" providerId="ADAL" clId="{88778C07-E9FC-4974-B81A-EB6C85CE0F2F}" dt="2023-03-07T23:47:50.519" v="918"/>
          <ac:spMkLst>
            <pc:docMk/>
            <pc:sldMk cId="3050754519" sldId="431"/>
            <ac:spMk id="3" creationId="{86E2EB28-6FC3-9DBC-64F9-1DEBB44A8862}"/>
          </ac:spMkLst>
        </pc:spChg>
        <pc:spChg chg="mod">
          <ac:chgData name="Leonardo Formiga Larrossa" userId="b40ecc2e-d84f-47e0-968e-9ad99af5b69c" providerId="ADAL" clId="{88778C07-E9FC-4974-B81A-EB6C85CE0F2F}" dt="2023-03-07T23:47:50.519" v="918"/>
          <ac:spMkLst>
            <pc:docMk/>
            <pc:sldMk cId="3050754519" sldId="431"/>
            <ac:spMk id="4" creationId="{352B9970-8C16-AE24-69A7-86076241C318}"/>
          </ac:spMkLst>
        </pc:spChg>
        <pc:spChg chg="mod">
          <ac:chgData name="Leonardo Formiga Larrossa" userId="b40ecc2e-d84f-47e0-968e-9ad99af5b69c" providerId="ADAL" clId="{88778C07-E9FC-4974-B81A-EB6C85CE0F2F}" dt="2023-03-07T23:47:50.519" v="918"/>
          <ac:spMkLst>
            <pc:docMk/>
            <pc:sldMk cId="3050754519" sldId="431"/>
            <ac:spMk id="5" creationId="{CBE955E3-36FF-CB9A-363A-C320F0C5F6A9}"/>
          </ac:spMkLst>
        </pc:spChg>
        <pc:spChg chg="mod">
          <ac:chgData name="Leonardo Formiga Larrossa" userId="b40ecc2e-d84f-47e0-968e-9ad99af5b69c" providerId="ADAL" clId="{88778C07-E9FC-4974-B81A-EB6C85CE0F2F}" dt="2023-03-07T23:47:50.519" v="918"/>
          <ac:spMkLst>
            <pc:docMk/>
            <pc:sldMk cId="3050754519" sldId="431"/>
            <ac:spMk id="6" creationId="{75A28ED9-9735-F60C-EAFE-FC46727CD845}"/>
          </ac:spMkLst>
        </pc:spChg>
        <pc:spChg chg="mod">
          <ac:chgData name="Leonardo Formiga Larrossa" userId="b40ecc2e-d84f-47e0-968e-9ad99af5b69c" providerId="ADAL" clId="{88778C07-E9FC-4974-B81A-EB6C85CE0F2F}" dt="2023-03-07T23:47:50.519" v="918"/>
          <ac:spMkLst>
            <pc:docMk/>
            <pc:sldMk cId="3050754519" sldId="431"/>
            <ac:spMk id="7" creationId="{E3AEFBF3-1A9C-D92C-0C4C-0F02517B0EB2}"/>
          </ac:spMkLst>
        </pc:spChg>
        <pc:spChg chg="mod">
          <ac:chgData name="Leonardo Formiga Larrossa" userId="b40ecc2e-d84f-47e0-968e-9ad99af5b69c" providerId="ADAL" clId="{88778C07-E9FC-4974-B81A-EB6C85CE0F2F}" dt="2023-03-07T23:47:50.519" v="918"/>
          <ac:spMkLst>
            <pc:docMk/>
            <pc:sldMk cId="3050754519" sldId="431"/>
            <ac:spMk id="8" creationId="{C7522B56-4352-3FA8-2356-3FCB8388ADE9}"/>
          </ac:spMkLst>
        </pc:spChg>
        <pc:spChg chg="mod">
          <ac:chgData name="Leonardo Formiga Larrossa" userId="b40ecc2e-d84f-47e0-968e-9ad99af5b69c" providerId="ADAL" clId="{88778C07-E9FC-4974-B81A-EB6C85CE0F2F}" dt="2023-03-07T23:47:50.519" v="918"/>
          <ac:spMkLst>
            <pc:docMk/>
            <pc:sldMk cId="3050754519" sldId="431"/>
            <ac:spMk id="9" creationId="{AD181F62-BB9B-8496-102D-5F31ECFFDDCC}"/>
          </ac:spMkLst>
        </pc:spChg>
        <pc:spChg chg="mod">
          <ac:chgData name="Leonardo Formiga Larrossa" userId="b40ecc2e-d84f-47e0-968e-9ad99af5b69c" providerId="ADAL" clId="{88778C07-E9FC-4974-B81A-EB6C85CE0F2F}" dt="2023-03-07T23:47:50.519" v="918"/>
          <ac:spMkLst>
            <pc:docMk/>
            <pc:sldMk cId="3050754519" sldId="431"/>
            <ac:spMk id="10" creationId="{C0FF9944-2BA0-6561-4B32-7703A5946FAB}"/>
          </ac:spMkLst>
        </pc:spChg>
        <pc:spChg chg="mod">
          <ac:chgData name="Leonardo Formiga Larrossa" userId="b40ecc2e-d84f-47e0-968e-9ad99af5b69c" providerId="ADAL" clId="{88778C07-E9FC-4974-B81A-EB6C85CE0F2F}" dt="2023-03-07T23:47:50.519" v="918"/>
          <ac:spMkLst>
            <pc:docMk/>
            <pc:sldMk cId="3050754519" sldId="431"/>
            <ac:spMk id="11" creationId="{2FDC171C-B72F-131E-E40D-E1DD870A83A1}"/>
          </ac:spMkLst>
        </pc:spChg>
        <pc:spChg chg="add mod">
          <ac:chgData name="Leonardo Formiga Larrossa" userId="b40ecc2e-d84f-47e0-968e-9ad99af5b69c" providerId="ADAL" clId="{88778C07-E9FC-4974-B81A-EB6C85CE0F2F}" dt="2023-03-07T23:47:50.519" v="918"/>
          <ac:spMkLst>
            <pc:docMk/>
            <pc:sldMk cId="3050754519" sldId="431"/>
            <ac:spMk id="12" creationId="{6DF581D0-509B-4CE7-18BE-FB31164CA2B0}"/>
          </ac:spMkLst>
        </pc:spChg>
        <pc:spChg chg="add mod">
          <ac:chgData name="Leonardo Formiga Larrossa" userId="b40ecc2e-d84f-47e0-968e-9ad99af5b69c" providerId="ADAL" clId="{88778C07-E9FC-4974-B81A-EB6C85CE0F2F}" dt="2023-03-07T23:47:50.519" v="918"/>
          <ac:spMkLst>
            <pc:docMk/>
            <pc:sldMk cId="3050754519" sldId="431"/>
            <ac:spMk id="13" creationId="{66FAFAF0-ED0F-BF3C-CAD3-44237BDC56CE}"/>
          </ac:spMkLst>
        </pc:spChg>
        <pc:spChg chg="add mod">
          <ac:chgData name="Leonardo Formiga Larrossa" userId="b40ecc2e-d84f-47e0-968e-9ad99af5b69c" providerId="ADAL" clId="{88778C07-E9FC-4974-B81A-EB6C85CE0F2F}" dt="2023-03-07T23:47:50.519" v="918"/>
          <ac:spMkLst>
            <pc:docMk/>
            <pc:sldMk cId="3050754519" sldId="431"/>
            <ac:spMk id="14" creationId="{508A1D7A-C4A8-9FA2-F8EF-AB9641793EB4}"/>
          </ac:spMkLst>
        </pc:spChg>
        <pc:spChg chg="add mod">
          <ac:chgData name="Leonardo Formiga Larrossa" userId="b40ecc2e-d84f-47e0-968e-9ad99af5b69c" providerId="ADAL" clId="{88778C07-E9FC-4974-B81A-EB6C85CE0F2F}" dt="2023-03-07T23:47:50.519" v="918"/>
          <ac:spMkLst>
            <pc:docMk/>
            <pc:sldMk cId="3050754519" sldId="431"/>
            <ac:spMk id="15" creationId="{31649AFC-58CE-582F-F0E5-10B7D77E3FBB}"/>
          </ac:spMkLst>
        </pc:spChg>
        <pc:spChg chg="add mod">
          <ac:chgData name="Leonardo Formiga Larrossa" userId="b40ecc2e-d84f-47e0-968e-9ad99af5b69c" providerId="ADAL" clId="{88778C07-E9FC-4974-B81A-EB6C85CE0F2F}" dt="2023-03-07T23:47:50.519" v="918"/>
          <ac:spMkLst>
            <pc:docMk/>
            <pc:sldMk cId="3050754519" sldId="431"/>
            <ac:spMk id="16" creationId="{606A0E71-5762-ED6D-B5AD-BEF7B3EF034E}"/>
          </ac:spMkLst>
        </pc:spChg>
        <pc:spChg chg="add mod">
          <ac:chgData name="Leonardo Formiga Larrossa" userId="b40ecc2e-d84f-47e0-968e-9ad99af5b69c" providerId="ADAL" clId="{88778C07-E9FC-4974-B81A-EB6C85CE0F2F}" dt="2023-03-07T23:47:50.519" v="918"/>
          <ac:spMkLst>
            <pc:docMk/>
            <pc:sldMk cId="3050754519" sldId="431"/>
            <ac:spMk id="17" creationId="{41F04598-3153-9644-FE99-FF621861EE5E}"/>
          </ac:spMkLst>
        </pc:spChg>
        <pc:grpChg chg="add mod">
          <ac:chgData name="Leonardo Formiga Larrossa" userId="b40ecc2e-d84f-47e0-968e-9ad99af5b69c" providerId="ADAL" clId="{88778C07-E9FC-4974-B81A-EB6C85CE0F2F}" dt="2023-03-07T23:47:50.519" v="918"/>
          <ac:grpSpMkLst>
            <pc:docMk/>
            <pc:sldMk cId="3050754519" sldId="431"/>
            <ac:grpSpMk id="2" creationId="{ABB3EA34-580F-A5EF-5047-8FA492D5E0FB}"/>
          </ac:grpSpMkLst>
        </pc:grpChg>
        <pc:cxnChg chg="add mod">
          <ac:chgData name="Leonardo Formiga Larrossa" userId="b40ecc2e-d84f-47e0-968e-9ad99af5b69c" providerId="ADAL" clId="{88778C07-E9FC-4974-B81A-EB6C85CE0F2F}" dt="2023-03-07T23:47:50.519" v="918"/>
          <ac:cxnSpMkLst>
            <pc:docMk/>
            <pc:sldMk cId="3050754519" sldId="431"/>
            <ac:cxnSpMk id="18" creationId="{F23963D9-4CD0-9C8B-3EE0-9B63E61FA4CD}"/>
          </ac:cxnSpMkLst>
        </pc:cxnChg>
        <pc:cxnChg chg="add mod">
          <ac:chgData name="Leonardo Formiga Larrossa" userId="b40ecc2e-d84f-47e0-968e-9ad99af5b69c" providerId="ADAL" clId="{88778C07-E9FC-4974-B81A-EB6C85CE0F2F}" dt="2023-03-07T23:47:50.519" v="918"/>
          <ac:cxnSpMkLst>
            <pc:docMk/>
            <pc:sldMk cId="3050754519" sldId="431"/>
            <ac:cxnSpMk id="19" creationId="{1931CE14-B81D-51AD-A567-397EB45C98BD}"/>
          </ac:cxnSpMkLst>
        </pc:cxnChg>
      </pc:sldChg>
      <pc:sldChg chg="addSp modSp add">
        <pc:chgData name="Leonardo Formiga Larrossa" userId="b40ecc2e-d84f-47e0-968e-9ad99af5b69c" providerId="ADAL" clId="{88778C07-E9FC-4974-B81A-EB6C85CE0F2F}" dt="2023-03-07T23:49:33.318" v="922"/>
        <pc:sldMkLst>
          <pc:docMk/>
          <pc:sldMk cId="2401998093" sldId="432"/>
        </pc:sldMkLst>
        <pc:spChg chg="add mod">
          <ac:chgData name="Leonardo Formiga Larrossa" userId="b40ecc2e-d84f-47e0-968e-9ad99af5b69c" providerId="ADAL" clId="{88778C07-E9FC-4974-B81A-EB6C85CE0F2F}" dt="2023-03-07T23:49:33.318" v="922"/>
          <ac:spMkLst>
            <pc:docMk/>
            <pc:sldMk cId="2401998093" sldId="432"/>
            <ac:spMk id="2" creationId="{11C7295B-02CD-05F8-83FA-CA5E0F494528}"/>
          </ac:spMkLst>
        </pc:spChg>
        <pc:spChg chg="add mod">
          <ac:chgData name="Leonardo Formiga Larrossa" userId="b40ecc2e-d84f-47e0-968e-9ad99af5b69c" providerId="ADAL" clId="{88778C07-E9FC-4974-B81A-EB6C85CE0F2F}" dt="2023-03-07T23:49:33.318" v="922"/>
          <ac:spMkLst>
            <pc:docMk/>
            <pc:sldMk cId="2401998093" sldId="432"/>
            <ac:spMk id="3" creationId="{0136BDA7-EA15-8E24-CBED-3E79B911D4B9}"/>
          </ac:spMkLst>
        </pc:spChg>
        <pc:picChg chg="add mod">
          <ac:chgData name="Leonardo Formiga Larrossa" userId="b40ecc2e-d84f-47e0-968e-9ad99af5b69c" providerId="ADAL" clId="{88778C07-E9FC-4974-B81A-EB6C85CE0F2F}" dt="2023-03-07T23:49:33.318" v="922"/>
          <ac:picMkLst>
            <pc:docMk/>
            <pc:sldMk cId="2401998093" sldId="432"/>
            <ac:picMk id="4" creationId="{2CB47EBF-AFCB-848E-D32F-A730DF9FA9EC}"/>
          </ac:picMkLst>
        </pc:picChg>
      </pc:sldChg>
      <pc:sldChg chg="addSp modSp add">
        <pc:chgData name="Leonardo Formiga Larrossa" userId="b40ecc2e-d84f-47e0-968e-9ad99af5b69c" providerId="ADAL" clId="{88778C07-E9FC-4974-B81A-EB6C85CE0F2F}" dt="2023-03-07T23:49:57.751" v="926"/>
        <pc:sldMkLst>
          <pc:docMk/>
          <pc:sldMk cId="3041582233" sldId="433"/>
        </pc:sldMkLst>
        <pc:graphicFrameChg chg="add mod">
          <ac:chgData name="Leonardo Formiga Larrossa" userId="b40ecc2e-d84f-47e0-968e-9ad99af5b69c" providerId="ADAL" clId="{88778C07-E9FC-4974-B81A-EB6C85CE0F2F}" dt="2023-03-07T23:49:57.751" v="926"/>
          <ac:graphicFrameMkLst>
            <pc:docMk/>
            <pc:sldMk cId="3041582233" sldId="433"/>
            <ac:graphicFrameMk id="2" creationId="{4117831F-5AF1-7DA0-8210-CE48873F72B1}"/>
          </ac:graphicFrameMkLst>
        </pc:graphicFrameChg>
        <pc:graphicFrameChg chg="add mod">
          <ac:chgData name="Leonardo Formiga Larrossa" userId="b40ecc2e-d84f-47e0-968e-9ad99af5b69c" providerId="ADAL" clId="{88778C07-E9FC-4974-B81A-EB6C85CE0F2F}" dt="2023-03-07T23:49:57.751" v="926"/>
          <ac:graphicFrameMkLst>
            <pc:docMk/>
            <pc:sldMk cId="3041582233" sldId="433"/>
            <ac:graphicFrameMk id="3" creationId="{9F4BC4FF-FB0D-64BD-C75E-72C1430ED6AD}"/>
          </ac:graphicFrameMkLst>
        </pc:graphicFrameChg>
      </pc:sldChg>
      <pc:sldChg chg="addSp modSp add">
        <pc:chgData name="Leonardo Formiga Larrossa" userId="b40ecc2e-d84f-47e0-968e-9ad99af5b69c" providerId="ADAL" clId="{88778C07-E9FC-4974-B81A-EB6C85CE0F2F}" dt="2023-03-07T23:50:16.528" v="930"/>
        <pc:sldMkLst>
          <pc:docMk/>
          <pc:sldMk cId="2879620233" sldId="434"/>
        </pc:sldMkLst>
        <pc:spChg chg="mod">
          <ac:chgData name="Leonardo Formiga Larrossa" userId="b40ecc2e-d84f-47e0-968e-9ad99af5b69c" providerId="ADAL" clId="{88778C07-E9FC-4974-B81A-EB6C85CE0F2F}" dt="2023-03-07T23:50:16.528" v="930"/>
          <ac:spMkLst>
            <pc:docMk/>
            <pc:sldMk cId="2879620233" sldId="434"/>
            <ac:spMk id="5" creationId="{A78384E1-3296-7BEC-3251-0B1BA6E8AEEC}"/>
          </ac:spMkLst>
        </pc:spChg>
        <pc:spChg chg="mod">
          <ac:chgData name="Leonardo Formiga Larrossa" userId="b40ecc2e-d84f-47e0-968e-9ad99af5b69c" providerId="ADAL" clId="{88778C07-E9FC-4974-B81A-EB6C85CE0F2F}" dt="2023-03-07T23:50:16.528" v="930"/>
          <ac:spMkLst>
            <pc:docMk/>
            <pc:sldMk cId="2879620233" sldId="434"/>
            <ac:spMk id="6" creationId="{C578AB06-BB20-1A20-F913-3F2B8C8DB33A}"/>
          </ac:spMkLst>
        </pc:spChg>
        <pc:grpChg chg="add mod">
          <ac:chgData name="Leonardo Formiga Larrossa" userId="b40ecc2e-d84f-47e0-968e-9ad99af5b69c" providerId="ADAL" clId="{88778C07-E9FC-4974-B81A-EB6C85CE0F2F}" dt="2023-03-07T23:50:16.528" v="930"/>
          <ac:grpSpMkLst>
            <pc:docMk/>
            <pc:sldMk cId="2879620233" sldId="434"/>
            <ac:grpSpMk id="4" creationId="{C3B68D1F-10E1-F3E0-2A2B-2451A601ADB2}"/>
          </ac:grpSpMkLst>
        </pc:grpChg>
        <pc:graphicFrameChg chg="add mod">
          <ac:chgData name="Leonardo Formiga Larrossa" userId="b40ecc2e-d84f-47e0-968e-9ad99af5b69c" providerId="ADAL" clId="{88778C07-E9FC-4974-B81A-EB6C85CE0F2F}" dt="2023-03-07T23:50:16.528" v="930"/>
          <ac:graphicFrameMkLst>
            <pc:docMk/>
            <pc:sldMk cId="2879620233" sldId="434"/>
            <ac:graphicFrameMk id="2" creationId="{5000A1A2-2F06-F7B3-303E-F303F0980608}"/>
          </ac:graphicFrameMkLst>
        </pc:graphicFrameChg>
        <pc:graphicFrameChg chg="add mod">
          <ac:chgData name="Leonardo Formiga Larrossa" userId="b40ecc2e-d84f-47e0-968e-9ad99af5b69c" providerId="ADAL" clId="{88778C07-E9FC-4974-B81A-EB6C85CE0F2F}" dt="2023-03-07T23:50:16.528" v="930"/>
          <ac:graphicFrameMkLst>
            <pc:docMk/>
            <pc:sldMk cId="2879620233" sldId="434"/>
            <ac:graphicFrameMk id="3" creationId="{FF8EB1E3-C1CF-D9D2-7DBC-8D23979B98F1}"/>
          </ac:graphicFrameMkLst>
        </pc:graphicFrameChg>
      </pc:sldChg>
      <pc:sldChg chg="addSp modSp add">
        <pc:chgData name="Leonardo Formiga Larrossa" userId="b40ecc2e-d84f-47e0-968e-9ad99af5b69c" providerId="ADAL" clId="{88778C07-E9FC-4974-B81A-EB6C85CE0F2F}" dt="2023-03-07T23:50:51.669" v="935" actId="27636"/>
        <pc:sldMkLst>
          <pc:docMk/>
          <pc:sldMk cId="3047972075" sldId="435"/>
        </pc:sldMkLst>
        <pc:spChg chg="add mod">
          <ac:chgData name="Leonardo Formiga Larrossa" userId="b40ecc2e-d84f-47e0-968e-9ad99af5b69c" providerId="ADAL" clId="{88778C07-E9FC-4974-B81A-EB6C85CE0F2F}" dt="2023-03-07T23:50:51.669" v="935" actId="27636"/>
          <ac:spMkLst>
            <pc:docMk/>
            <pc:sldMk cId="3047972075" sldId="435"/>
            <ac:spMk id="2" creationId="{285FE0C5-5287-B6E1-39EC-26E5B5246100}"/>
          </ac:spMkLst>
        </pc:spChg>
        <pc:spChg chg="add mod">
          <ac:chgData name="Leonardo Formiga Larrossa" userId="b40ecc2e-d84f-47e0-968e-9ad99af5b69c" providerId="ADAL" clId="{88778C07-E9FC-4974-B81A-EB6C85CE0F2F}" dt="2023-03-07T23:50:51.669" v="935" actId="27636"/>
          <ac:spMkLst>
            <pc:docMk/>
            <pc:sldMk cId="3047972075" sldId="435"/>
            <ac:spMk id="3" creationId="{4CFA9B7E-A697-DAF8-FBFD-87E3DF22F4ED}"/>
          </ac:spMkLst>
        </pc:spChg>
        <pc:graphicFrameChg chg="add mod">
          <ac:chgData name="Leonardo Formiga Larrossa" userId="b40ecc2e-d84f-47e0-968e-9ad99af5b69c" providerId="ADAL" clId="{88778C07-E9FC-4974-B81A-EB6C85CE0F2F}" dt="2023-03-07T23:50:51.669" v="935" actId="27636"/>
          <ac:graphicFrameMkLst>
            <pc:docMk/>
            <pc:sldMk cId="3047972075" sldId="435"/>
            <ac:graphicFrameMk id="4" creationId="{DC8BD766-17E9-6F4B-19FF-508901FF5272}"/>
          </ac:graphicFrameMkLst>
        </pc:graphicFrameChg>
      </pc:sldChg>
      <pc:sldChg chg="addSp modSp add">
        <pc:chgData name="Leonardo Formiga Larrossa" userId="b40ecc2e-d84f-47e0-968e-9ad99af5b69c" providerId="ADAL" clId="{88778C07-E9FC-4974-B81A-EB6C85CE0F2F}" dt="2023-03-07T23:51:48.791" v="939"/>
        <pc:sldMkLst>
          <pc:docMk/>
          <pc:sldMk cId="599558581" sldId="436"/>
        </pc:sldMkLst>
        <pc:spChg chg="add mod">
          <ac:chgData name="Leonardo Formiga Larrossa" userId="b40ecc2e-d84f-47e0-968e-9ad99af5b69c" providerId="ADAL" clId="{88778C07-E9FC-4974-B81A-EB6C85CE0F2F}" dt="2023-03-07T23:51:48.791" v="939"/>
          <ac:spMkLst>
            <pc:docMk/>
            <pc:sldMk cId="599558581" sldId="436"/>
            <ac:spMk id="2" creationId="{A70BD685-A217-1474-150D-E9274E46C4B5}"/>
          </ac:spMkLst>
        </pc:spChg>
        <pc:graphicFrameChg chg="add mod">
          <ac:chgData name="Leonardo Formiga Larrossa" userId="b40ecc2e-d84f-47e0-968e-9ad99af5b69c" providerId="ADAL" clId="{88778C07-E9FC-4974-B81A-EB6C85CE0F2F}" dt="2023-03-07T23:51:48.791" v="939"/>
          <ac:graphicFrameMkLst>
            <pc:docMk/>
            <pc:sldMk cId="599558581" sldId="436"/>
            <ac:graphicFrameMk id="3" creationId="{6CA55B35-6150-D6C0-7B25-6B7D1B272ED9}"/>
          </ac:graphicFrameMkLst>
        </pc:graphicFrameChg>
      </pc:sldChg>
      <pc:sldChg chg="addSp modSp add">
        <pc:chgData name="Leonardo Formiga Larrossa" userId="b40ecc2e-d84f-47e0-968e-9ad99af5b69c" providerId="ADAL" clId="{88778C07-E9FC-4974-B81A-EB6C85CE0F2F}" dt="2023-03-07T23:52:07.237" v="943"/>
        <pc:sldMkLst>
          <pc:docMk/>
          <pc:sldMk cId="1313824780" sldId="437"/>
        </pc:sldMkLst>
        <pc:spChg chg="mod">
          <ac:chgData name="Leonardo Formiga Larrossa" userId="b40ecc2e-d84f-47e0-968e-9ad99af5b69c" providerId="ADAL" clId="{88778C07-E9FC-4974-B81A-EB6C85CE0F2F}" dt="2023-03-07T23:52:07.237" v="943"/>
          <ac:spMkLst>
            <pc:docMk/>
            <pc:sldMk cId="1313824780" sldId="437"/>
            <ac:spMk id="3" creationId="{02071AD4-3CE7-56C0-A2C9-8BDAA3E42855}"/>
          </ac:spMkLst>
        </pc:spChg>
        <pc:spChg chg="mod">
          <ac:chgData name="Leonardo Formiga Larrossa" userId="b40ecc2e-d84f-47e0-968e-9ad99af5b69c" providerId="ADAL" clId="{88778C07-E9FC-4974-B81A-EB6C85CE0F2F}" dt="2023-03-07T23:52:07.237" v="943"/>
          <ac:spMkLst>
            <pc:docMk/>
            <pc:sldMk cId="1313824780" sldId="437"/>
            <ac:spMk id="4" creationId="{3C832CEF-DBB8-8721-85C6-15524208A5B8}"/>
          </ac:spMkLst>
        </pc:spChg>
        <pc:spChg chg="mod">
          <ac:chgData name="Leonardo Formiga Larrossa" userId="b40ecc2e-d84f-47e0-968e-9ad99af5b69c" providerId="ADAL" clId="{88778C07-E9FC-4974-B81A-EB6C85CE0F2F}" dt="2023-03-07T23:52:07.237" v="943"/>
          <ac:spMkLst>
            <pc:docMk/>
            <pc:sldMk cId="1313824780" sldId="437"/>
            <ac:spMk id="5" creationId="{2A0098FA-AE20-BDAB-BED9-62A0E516131A}"/>
          </ac:spMkLst>
        </pc:spChg>
        <pc:spChg chg="mod">
          <ac:chgData name="Leonardo Formiga Larrossa" userId="b40ecc2e-d84f-47e0-968e-9ad99af5b69c" providerId="ADAL" clId="{88778C07-E9FC-4974-B81A-EB6C85CE0F2F}" dt="2023-03-07T23:52:07.237" v="943"/>
          <ac:spMkLst>
            <pc:docMk/>
            <pc:sldMk cId="1313824780" sldId="437"/>
            <ac:spMk id="6" creationId="{A83C7ED5-B7C8-01BD-84C5-8D4AA356C3E3}"/>
          </ac:spMkLst>
        </pc:spChg>
        <pc:spChg chg="mod">
          <ac:chgData name="Leonardo Formiga Larrossa" userId="b40ecc2e-d84f-47e0-968e-9ad99af5b69c" providerId="ADAL" clId="{88778C07-E9FC-4974-B81A-EB6C85CE0F2F}" dt="2023-03-07T23:52:07.237" v="943"/>
          <ac:spMkLst>
            <pc:docMk/>
            <pc:sldMk cId="1313824780" sldId="437"/>
            <ac:spMk id="7" creationId="{D0792EA4-7DF5-A17E-035B-38A7BB17D5A1}"/>
          </ac:spMkLst>
        </pc:spChg>
        <pc:spChg chg="mod">
          <ac:chgData name="Leonardo Formiga Larrossa" userId="b40ecc2e-d84f-47e0-968e-9ad99af5b69c" providerId="ADAL" clId="{88778C07-E9FC-4974-B81A-EB6C85CE0F2F}" dt="2023-03-07T23:52:07.237" v="943"/>
          <ac:spMkLst>
            <pc:docMk/>
            <pc:sldMk cId="1313824780" sldId="437"/>
            <ac:spMk id="8" creationId="{ED5F4A62-8872-24A9-BE5E-08041F23525D}"/>
          </ac:spMkLst>
        </pc:spChg>
        <pc:spChg chg="mod">
          <ac:chgData name="Leonardo Formiga Larrossa" userId="b40ecc2e-d84f-47e0-968e-9ad99af5b69c" providerId="ADAL" clId="{88778C07-E9FC-4974-B81A-EB6C85CE0F2F}" dt="2023-03-07T23:52:07.237" v="943"/>
          <ac:spMkLst>
            <pc:docMk/>
            <pc:sldMk cId="1313824780" sldId="437"/>
            <ac:spMk id="9" creationId="{1EDBF13D-EA88-75DE-00A8-25BEE5DD7105}"/>
          </ac:spMkLst>
        </pc:spChg>
        <pc:spChg chg="mod">
          <ac:chgData name="Leonardo Formiga Larrossa" userId="b40ecc2e-d84f-47e0-968e-9ad99af5b69c" providerId="ADAL" clId="{88778C07-E9FC-4974-B81A-EB6C85CE0F2F}" dt="2023-03-07T23:52:07.237" v="943"/>
          <ac:spMkLst>
            <pc:docMk/>
            <pc:sldMk cId="1313824780" sldId="437"/>
            <ac:spMk id="10" creationId="{37B35C4C-6679-7B8D-71C8-3022ECE799FF}"/>
          </ac:spMkLst>
        </pc:spChg>
        <pc:spChg chg="mod">
          <ac:chgData name="Leonardo Formiga Larrossa" userId="b40ecc2e-d84f-47e0-968e-9ad99af5b69c" providerId="ADAL" clId="{88778C07-E9FC-4974-B81A-EB6C85CE0F2F}" dt="2023-03-07T23:52:07.237" v="943"/>
          <ac:spMkLst>
            <pc:docMk/>
            <pc:sldMk cId="1313824780" sldId="437"/>
            <ac:spMk id="11" creationId="{D0B9D41A-E405-93AD-419B-2A61C0C815C6}"/>
          </ac:spMkLst>
        </pc:spChg>
        <pc:spChg chg="add mod">
          <ac:chgData name="Leonardo Formiga Larrossa" userId="b40ecc2e-d84f-47e0-968e-9ad99af5b69c" providerId="ADAL" clId="{88778C07-E9FC-4974-B81A-EB6C85CE0F2F}" dt="2023-03-07T23:52:07.237" v="943"/>
          <ac:spMkLst>
            <pc:docMk/>
            <pc:sldMk cId="1313824780" sldId="437"/>
            <ac:spMk id="12" creationId="{8342198A-3793-533E-FAE2-6ABA433F2698}"/>
          </ac:spMkLst>
        </pc:spChg>
        <pc:spChg chg="add mod">
          <ac:chgData name="Leonardo Formiga Larrossa" userId="b40ecc2e-d84f-47e0-968e-9ad99af5b69c" providerId="ADAL" clId="{88778C07-E9FC-4974-B81A-EB6C85CE0F2F}" dt="2023-03-07T23:52:07.237" v="943"/>
          <ac:spMkLst>
            <pc:docMk/>
            <pc:sldMk cId="1313824780" sldId="437"/>
            <ac:spMk id="13" creationId="{D5815E48-7F9C-00C0-C2B5-5313EEDDC56D}"/>
          </ac:spMkLst>
        </pc:spChg>
        <pc:grpChg chg="add mod">
          <ac:chgData name="Leonardo Formiga Larrossa" userId="b40ecc2e-d84f-47e0-968e-9ad99af5b69c" providerId="ADAL" clId="{88778C07-E9FC-4974-B81A-EB6C85CE0F2F}" dt="2023-03-07T23:52:07.237" v="943"/>
          <ac:grpSpMkLst>
            <pc:docMk/>
            <pc:sldMk cId="1313824780" sldId="437"/>
            <ac:grpSpMk id="2" creationId="{37D5CAE7-169D-CC95-6DE7-6AD22A2DF89F}"/>
          </ac:grpSpMkLst>
        </pc:grpChg>
      </pc:sldChg>
      <pc:sldChg chg="addSp modSp add">
        <pc:chgData name="Leonardo Formiga Larrossa" userId="b40ecc2e-d84f-47e0-968e-9ad99af5b69c" providerId="ADAL" clId="{88778C07-E9FC-4974-B81A-EB6C85CE0F2F}" dt="2023-03-07T23:53:23.308" v="947"/>
        <pc:sldMkLst>
          <pc:docMk/>
          <pc:sldMk cId="1964982416" sldId="438"/>
        </pc:sldMkLst>
        <pc:spChg chg="add mod">
          <ac:chgData name="Leonardo Formiga Larrossa" userId="b40ecc2e-d84f-47e0-968e-9ad99af5b69c" providerId="ADAL" clId="{88778C07-E9FC-4974-B81A-EB6C85CE0F2F}" dt="2023-03-07T23:53:23.308" v="947"/>
          <ac:spMkLst>
            <pc:docMk/>
            <pc:sldMk cId="1964982416" sldId="438"/>
            <ac:spMk id="2" creationId="{8DA4A3B8-3D92-423B-A947-C0079C910659}"/>
          </ac:spMkLst>
        </pc:spChg>
        <pc:spChg chg="add mod">
          <ac:chgData name="Leonardo Formiga Larrossa" userId="b40ecc2e-d84f-47e0-968e-9ad99af5b69c" providerId="ADAL" clId="{88778C07-E9FC-4974-B81A-EB6C85CE0F2F}" dt="2023-03-07T23:53:23.308" v="947"/>
          <ac:spMkLst>
            <pc:docMk/>
            <pc:sldMk cId="1964982416" sldId="438"/>
            <ac:spMk id="3" creationId="{21283D93-A772-73CC-0301-315329F1CB67}"/>
          </ac:spMkLst>
        </pc:spChg>
        <pc:spChg chg="mod">
          <ac:chgData name="Leonardo Formiga Larrossa" userId="b40ecc2e-d84f-47e0-968e-9ad99af5b69c" providerId="ADAL" clId="{88778C07-E9FC-4974-B81A-EB6C85CE0F2F}" dt="2023-03-07T23:53:23.308" v="947"/>
          <ac:spMkLst>
            <pc:docMk/>
            <pc:sldMk cId="1964982416" sldId="438"/>
            <ac:spMk id="5" creationId="{27738449-1CDA-B602-8D9A-91EA42BA4327}"/>
          </ac:spMkLst>
        </pc:spChg>
        <pc:spChg chg="mod">
          <ac:chgData name="Leonardo Formiga Larrossa" userId="b40ecc2e-d84f-47e0-968e-9ad99af5b69c" providerId="ADAL" clId="{88778C07-E9FC-4974-B81A-EB6C85CE0F2F}" dt="2023-03-07T23:53:23.308" v="947"/>
          <ac:spMkLst>
            <pc:docMk/>
            <pc:sldMk cId="1964982416" sldId="438"/>
            <ac:spMk id="6" creationId="{9598988E-81CB-8B46-7B22-E85F14F47F1D}"/>
          </ac:spMkLst>
        </pc:spChg>
        <pc:spChg chg="mod">
          <ac:chgData name="Leonardo Formiga Larrossa" userId="b40ecc2e-d84f-47e0-968e-9ad99af5b69c" providerId="ADAL" clId="{88778C07-E9FC-4974-B81A-EB6C85CE0F2F}" dt="2023-03-07T23:53:23.308" v="947"/>
          <ac:spMkLst>
            <pc:docMk/>
            <pc:sldMk cId="1964982416" sldId="438"/>
            <ac:spMk id="7" creationId="{AFA65A0B-B783-1D96-96B4-ED56EB02D77F}"/>
          </ac:spMkLst>
        </pc:spChg>
        <pc:spChg chg="mod">
          <ac:chgData name="Leonardo Formiga Larrossa" userId="b40ecc2e-d84f-47e0-968e-9ad99af5b69c" providerId="ADAL" clId="{88778C07-E9FC-4974-B81A-EB6C85CE0F2F}" dt="2023-03-07T23:53:23.308" v="947"/>
          <ac:spMkLst>
            <pc:docMk/>
            <pc:sldMk cId="1964982416" sldId="438"/>
            <ac:spMk id="8" creationId="{775B10EF-8517-186E-EB9F-226F470BCDFC}"/>
          </ac:spMkLst>
        </pc:spChg>
        <pc:spChg chg="mod">
          <ac:chgData name="Leonardo Formiga Larrossa" userId="b40ecc2e-d84f-47e0-968e-9ad99af5b69c" providerId="ADAL" clId="{88778C07-E9FC-4974-B81A-EB6C85CE0F2F}" dt="2023-03-07T23:53:23.308" v="947"/>
          <ac:spMkLst>
            <pc:docMk/>
            <pc:sldMk cId="1964982416" sldId="438"/>
            <ac:spMk id="9" creationId="{F85E8B46-18C9-BC1B-8696-3B5D1478B256}"/>
          </ac:spMkLst>
        </pc:spChg>
        <pc:spChg chg="mod">
          <ac:chgData name="Leonardo Formiga Larrossa" userId="b40ecc2e-d84f-47e0-968e-9ad99af5b69c" providerId="ADAL" clId="{88778C07-E9FC-4974-B81A-EB6C85CE0F2F}" dt="2023-03-07T23:53:23.308" v="947"/>
          <ac:spMkLst>
            <pc:docMk/>
            <pc:sldMk cId="1964982416" sldId="438"/>
            <ac:spMk id="10" creationId="{FC7B1E9D-DAC6-89A5-5C3F-CD10052C9DDC}"/>
          </ac:spMkLst>
        </pc:spChg>
        <pc:spChg chg="mod">
          <ac:chgData name="Leonardo Formiga Larrossa" userId="b40ecc2e-d84f-47e0-968e-9ad99af5b69c" providerId="ADAL" clId="{88778C07-E9FC-4974-B81A-EB6C85CE0F2F}" dt="2023-03-07T23:53:23.308" v="947"/>
          <ac:spMkLst>
            <pc:docMk/>
            <pc:sldMk cId="1964982416" sldId="438"/>
            <ac:spMk id="11" creationId="{BAD1A758-0648-525E-1613-4EA9C96B11B9}"/>
          </ac:spMkLst>
        </pc:spChg>
        <pc:spChg chg="mod">
          <ac:chgData name="Leonardo Formiga Larrossa" userId="b40ecc2e-d84f-47e0-968e-9ad99af5b69c" providerId="ADAL" clId="{88778C07-E9FC-4974-B81A-EB6C85CE0F2F}" dt="2023-03-07T23:53:23.308" v="947"/>
          <ac:spMkLst>
            <pc:docMk/>
            <pc:sldMk cId="1964982416" sldId="438"/>
            <ac:spMk id="12" creationId="{E65D0E53-9936-F682-DA60-B9C0E767DDE8}"/>
          </ac:spMkLst>
        </pc:spChg>
        <pc:spChg chg="mod">
          <ac:chgData name="Leonardo Formiga Larrossa" userId="b40ecc2e-d84f-47e0-968e-9ad99af5b69c" providerId="ADAL" clId="{88778C07-E9FC-4974-B81A-EB6C85CE0F2F}" dt="2023-03-07T23:53:23.308" v="947"/>
          <ac:spMkLst>
            <pc:docMk/>
            <pc:sldMk cId="1964982416" sldId="438"/>
            <ac:spMk id="13" creationId="{8DF07DFB-5660-1E6F-99E2-CC92ACE417E7}"/>
          </ac:spMkLst>
        </pc:spChg>
        <pc:spChg chg="add mod">
          <ac:chgData name="Leonardo Formiga Larrossa" userId="b40ecc2e-d84f-47e0-968e-9ad99af5b69c" providerId="ADAL" clId="{88778C07-E9FC-4974-B81A-EB6C85CE0F2F}" dt="2023-03-07T23:53:23.308" v="947"/>
          <ac:spMkLst>
            <pc:docMk/>
            <pc:sldMk cId="1964982416" sldId="438"/>
            <ac:spMk id="14" creationId="{6ED9F6F8-BB34-7667-D1CF-A62556813E5E}"/>
          </ac:spMkLst>
        </pc:spChg>
        <pc:grpChg chg="add mod">
          <ac:chgData name="Leonardo Formiga Larrossa" userId="b40ecc2e-d84f-47e0-968e-9ad99af5b69c" providerId="ADAL" clId="{88778C07-E9FC-4974-B81A-EB6C85CE0F2F}" dt="2023-03-07T23:53:23.308" v="947"/>
          <ac:grpSpMkLst>
            <pc:docMk/>
            <pc:sldMk cId="1964982416" sldId="438"/>
            <ac:grpSpMk id="4" creationId="{0E6952A5-0EDA-2CCB-1F7A-3CD3E0E2F613}"/>
          </ac:grpSpMkLst>
        </pc:grpChg>
      </pc:sldChg>
      <pc:sldChg chg="addSp modSp add">
        <pc:chgData name="Leonardo Formiga Larrossa" userId="b40ecc2e-d84f-47e0-968e-9ad99af5b69c" providerId="ADAL" clId="{88778C07-E9FC-4974-B81A-EB6C85CE0F2F}" dt="2023-03-07T23:54:30.748" v="951"/>
        <pc:sldMkLst>
          <pc:docMk/>
          <pc:sldMk cId="3443668758" sldId="439"/>
        </pc:sldMkLst>
        <pc:spChg chg="add mod">
          <ac:chgData name="Leonardo Formiga Larrossa" userId="b40ecc2e-d84f-47e0-968e-9ad99af5b69c" providerId="ADAL" clId="{88778C07-E9FC-4974-B81A-EB6C85CE0F2F}" dt="2023-03-07T23:54:30.748" v="951"/>
          <ac:spMkLst>
            <pc:docMk/>
            <pc:sldMk cId="3443668758" sldId="439"/>
            <ac:spMk id="2" creationId="{9C1DC1F8-029C-69F2-F278-B8AA58793835}"/>
          </ac:spMkLst>
        </pc:spChg>
        <pc:spChg chg="add mod">
          <ac:chgData name="Leonardo Formiga Larrossa" userId="b40ecc2e-d84f-47e0-968e-9ad99af5b69c" providerId="ADAL" clId="{88778C07-E9FC-4974-B81A-EB6C85CE0F2F}" dt="2023-03-07T23:54:30.748" v="951"/>
          <ac:spMkLst>
            <pc:docMk/>
            <pc:sldMk cId="3443668758" sldId="439"/>
            <ac:spMk id="3" creationId="{C16FD764-1FBA-6A2C-5632-DD8706C6200A}"/>
          </ac:spMkLst>
        </pc:spChg>
        <pc:spChg chg="mod">
          <ac:chgData name="Leonardo Formiga Larrossa" userId="b40ecc2e-d84f-47e0-968e-9ad99af5b69c" providerId="ADAL" clId="{88778C07-E9FC-4974-B81A-EB6C85CE0F2F}" dt="2023-03-07T23:54:30.748" v="951"/>
          <ac:spMkLst>
            <pc:docMk/>
            <pc:sldMk cId="3443668758" sldId="439"/>
            <ac:spMk id="5" creationId="{FFA5DCC0-0461-1746-81F4-999B1F7A207D}"/>
          </ac:spMkLst>
        </pc:spChg>
        <pc:spChg chg="mod">
          <ac:chgData name="Leonardo Formiga Larrossa" userId="b40ecc2e-d84f-47e0-968e-9ad99af5b69c" providerId="ADAL" clId="{88778C07-E9FC-4974-B81A-EB6C85CE0F2F}" dt="2023-03-07T23:54:30.748" v="951"/>
          <ac:spMkLst>
            <pc:docMk/>
            <pc:sldMk cId="3443668758" sldId="439"/>
            <ac:spMk id="6" creationId="{3587A198-F3D1-DB2D-470B-CD9AFE4E4A28}"/>
          </ac:spMkLst>
        </pc:spChg>
        <pc:spChg chg="mod">
          <ac:chgData name="Leonardo Formiga Larrossa" userId="b40ecc2e-d84f-47e0-968e-9ad99af5b69c" providerId="ADAL" clId="{88778C07-E9FC-4974-B81A-EB6C85CE0F2F}" dt="2023-03-07T23:54:30.748" v="951"/>
          <ac:spMkLst>
            <pc:docMk/>
            <pc:sldMk cId="3443668758" sldId="439"/>
            <ac:spMk id="7" creationId="{C113115E-51E5-B8FC-C41F-45A4825A73AE}"/>
          </ac:spMkLst>
        </pc:spChg>
        <pc:spChg chg="mod">
          <ac:chgData name="Leonardo Formiga Larrossa" userId="b40ecc2e-d84f-47e0-968e-9ad99af5b69c" providerId="ADAL" clId="{88778C07-E9FC-4974-B81A-EB6C85CE0F2F}" dt="2023-03-07T23:54:30.748" v="951"/>
          <ac:spMkLst>
            <pc:docMk/>
            <pc:sldMk cId="3443668758" sldId="439"/>
            <ac:spMk id="8" creationId="{047450E6-7E66-AB33-2C8C-85916BF5F1A5}"/>
          </ac:spMkLst>
        </pc:spChg>
        <pc:spChg chg="mod">
          <ac:chgData name="Leonardo Formiga Larrossa" userId="b40ecc2e-d84f-47e0-968e-9ad99af5b69c" providerId="ADAL" clId="{88778C07-E9FC-4974-B81A-EB6C85CE0F2F}" dt="2023-03-07T23:54:30.748" v="951"/>
          <ac:spMkLst>
            <pc:docMk/>
            <pc:sldMk cId="3443668758" sldId="439"/>
            <ac:spMk id="9" creationId="{ECDE0698-4EE0-91D1-3944-9BB6BCF8DCEF}"/>
          </ac:spMkLst>
        </pc:spChg>
        <pc:spChg chg="mod">
          <ac:chgData name="Leonardo Formiga Larrossa" userId="b40ecc2e-d84f-47e0-968e-9ad99af5b69c" providerId="ADAL" clId="{88778C07-E9FC-4974-B81A-EB6C85CE0F2F}" dt="2023-03-07T23:54:30.748" v="951"/>
          <ac:spMkLst>
            <pc:docMk/>
            <pc:sldMk cId="3443668758" sldId="439"/>
            <ac:spMk id="10" creationId="{574BFF93-BC52-1FF9-CF20-A886C983DC89}"/>
          </ac:spMkLst>
        </pc:spChg>
        <pc:spChg chg="mod">
          <ac:chgData name="Leonardo Formiga Larrossa" userId="b40ecc2e-d84f-47e0-968e-9ad99af5b69c" providerId="ADAL" clId="{88778C07-E9FC-4974-B81A-EB6C85CE0F2F}" dt="2023-03-07T23:54:30.748" v="951"/>
          <ac:spMkLst>
            <pc:docMk/>
            <pc:sldMk cId="3443668758" sldId="439"/>
            <ac:spMk id="11" creationId="{25C41FF5-4411-232B-B30C-D91AF5434625}"/>
          </ac:spMkLst>
        </pc:spChg>
        <pc:spChg chg="mod">
          <ac:chgData name="Leonardo Formiga Larrossa" userId="b40ecc2e-d84f-47e0-968e-9ad99af5b69c" providerId="ADAL" clId="{88778C07-E9FC-4974-B81A-EB6C85CE0F2F}" dt="2023-03-07T23:54:30.748" v="951"/>
          <ac:spMkLst>
            <pc:docMk/>
            <pc:sldMk cId="3443668758" sldId="439"/>
            <ac:spMk id="12" creationId="{75329083-E50B-1309-E802-4804D359FEAF}"/>
          </ac:spMkLst>
        </pc:spChg>
        <pc:spChg chg="mod">
          <ac:chgData name="Leonardo Formiga Larrossa" userId="b40ecc2e-d84f-47e0-968e-9ad99af5b69c" providerId="ADAL" clId="{88778C07-E9FC-4974-B81A-EB6C85CE0F2F}" dt="2023-03-07T23:54:30.748" v="951"/>
          <ac:spMkLst>
            <pc:docMk/>
            <pc:sldMk cId="3443668758" sldId="439"/>
            <ac:spMk id="13" creationId="{550D829B-A58F-3E89-A6C5-6BCDD04F4359}"/>
          </ac:spMkLst>
        </pc:spChg>
        <pc:grpChg chg="add mod">
          <ac:chgData name="Leonardo Formiga Larrossa" userId="b40ecc2e-d84f-47e0-968e-9ad99af5b69c" providerId="ADAL" clId="{88778C07-E9FC-4974-B81A-EB6C85CE0F2F}" dt="2023-03-07T23:54:30.748" v="951"/>
          <ac:grpSpMkLst>
            <pc:docMk/>
            <pc:sldMk cId="3443668758" sldId="439"/>
            <ac:grpSpMk id="4" creationId="{0C7FA01C-3BF6-BD46-11C3-45EEA8385423}"/>
          </ac:grpSpMkLst>
        </pc:grpChg>
      </pc:sldChg>
      <pc:sldChg chg="addSp modSp add">
        <pc:chgData name="Leonardo Formiga Larrossa" userId="b40ecc2e-d84f-47e0-968e-9ad99af5b69c" providerId="ADAL" clId="{88778C07-E9FC-4974-B81A-EB6C85CE0F2F}" dt="2023-03-07T23:54:46.133" v="955"/>
        <pc:sldMkLst>
          <pc:docMk/>
          <pc:sldMk cId="1798778299" sldId="440"/>
        </pc:sldMkLst>
        <pc:spChg chg="add mod">
          <ac:chgData name="Leonardo Formiga Larrossa" userId="b40ecc2e-d84f-47e0-968e-9ad99af5b69c" providerId="ADAL" clId="{88778C07-E9FC-4974-B81A-EB6C85CE0F2F}" dt="2023-03-07T23:54:46.133" v="955"/>
          <ac:spMkLst>
            <pc:docMk/>
            <pc:sldMk cId="1798778299" sldId="440"/>
            <ac:spMk id="2" creationId="{12ECE596-941B-7F55-8AEF-A69541CDAE98}"/>
          </ac:spMkLst>
        </pc:spChg>
        <pc:spChg chg="add mod">
          <ac:chgData name="Leonardo Formiga Larrossa" userId="b40ecc2e-d84f-47e0-968e-9ad99af5b69c" providerId="ADAL" clId="{88778C07-E9FC-4974-B81A-EB6C85CE0F2F}" dt="2023-03-07T23:54:46.133" v="955"/>
          <ac:spMkLst>
            <pc:docMk/>
            <pc:sldMk cId="1798778299" sldId="440"/>
            <ac:spMk id="3" creationId="{50FF73B9-1EE9-7389-AD17-AF975AB2F80D}"/>
          </ac:spMkLst>
        </pc:spChg>
        <pc:spChg chg="mod">
          <ac:chgData name="Leonardo Formiga Larrossa" userId="b40ecc2e-d84f-47e0-968e-9ad99af5b69c" providerId="ADAL" clId="{88778C07-E9FC-4974-B81A-EB6C85CE0F2F}" dt="2023-03-07T23:54:46.133" v="955"/>
          <ac:spMkLst>
            <pc:docMk/>
            <pc:sldMk cId="1798778299" sldId="440"/>
            <ac:spMk id="5" creationId="{3A985DB6-E73B-0D76-6CCE-1A1487D3E1FB}"/>
          </ac:spMkLst>
        </pc:spChg>
        <pc:spChg chg="mod">
          <ac:chgData name="Leonardo Formiga Larrossa" userId="b40ecc2e-d84f-47e0-968e-9ad99af5b69c" providerId="ADAL" clId="{88778C07-E9FC-4974-B81A-EB6C85CE0F2F}" dt="2023-03-07T23:54:46.133" v="955"/>
          <ac:spMkLst>
            <pc:docMk/>
            <pc:sldMk cId="1798778299" sldId="440"/>
            <ac:spMk id="6" creationId="{797BEAED-948E-F570-827D-1E3AD520F5CB}"/>
          </ac:spMkLst>
        </pc:spChg>
        <pc:spChg chg="mod">
          <ac:chgData name="Leonardo Formiga Larrossa" userId="b40ecc2e-d84f-47e0-968e-9ad99af5b69c" providerId="ADAL" clId="{88778C07-E9FC-4974-B81A-EB6C85CE0F2F}" dt="2023-03-07T23:54:46.133" v="955"/>
          <ac:spMkLst>
            <pc:docMk/>
            <pc:sldMk cId="1798778299" sldId="440"/>
            <ac:spMk id="7" creationId="{CD47767D-D721-1C9D-9DE9-78CED1E8E692}"/>
          </ac:spMkLst>
        </pc:spChg>
        <pc:spChg chg="mod">
          <ac:chgData name="Leonardo Formiga Larrossa" userId="b40ecc2e-d84f-47e0-968e-9ad99af5b69c" providerId="ADAL" clId="{88778C07-E9FC-4974-B81A-EB6C85CE0F2F}" dt="2023-03-07T23:54:46.133" v="955"/>
          <ac:spMkLst>
            <pc:docMk/>
            <pc:sldMk cId="1798778299" sldId="440"/>
            <ac:spMk id="8" creationId="{82D8DFF7-5ACF-56F1-4FF9-5B7083149120}"/>
          </ac:spMkLst>
        </pc:spChg>
        <pc:spChg chg="mod">
          <ac:chgData name="Leonardo Formiga Larrossa" userId="b40ecc2e-d84f-47e0-968e-9ad99af5b69c" providerId="ADAL" clId="{88778C07-E9FC-4974-B81A-EB6C85CE0F2F}" dt="2023-03-07T23:54:46.133" v="955"/>
          <ac:spMkLst>
            <pc:docMk/>
            <pc:sldMk cId="1798778299" sldId="440"/>
            <ac:spMk id="9" creationId="{5FAAC871-CA54-5D2B-2E59-6CABD2B2FA85}"/>
          </ac:spMkLst>
        </pc:spChg>
        <pc:spChg chg="mod">
          <ac:chgData name="Leonardo Formiga Larrossa" userId="b40ecc2e-d84f-47e0-968e-9ad99af5b69c" providerId="ADAL" clId="{88778C07-E9FC-4974-B81A-EB6C85CE0F2F}" dt="2023-03-07T23:54:46.133" v="955"/>
          <ac:spMkLst>
            <pc:docMk/>
            <pc:sldMk cId="1798778299" sldId="440"/>
            <ac:spMk id="10" creationId="{9E8D8956-600E-1EB4-1CE4-CAC17C2E3359}"/>
          </ac:spMkLst>
        </pc:spChg>
        <pc:spChg chg="mod">
          <ac:chgData name="Leonardo Formiga Larrossa" userId="b40ecc2e-d84f-47e0-968e-9ad99af5b69c" providerId="ADAL" clId="{88778C07-E9FC-4974-B81A-EB6C85CE0F2F}" dt="2023-03-07T23:54:46.133" v="955"/>
          <ac:spMkLst>
            <pc:docMk/>
            <pc:sldMk cId="1798778299" sldId="440"/>
            <ac:spMk id="11" creationId="{1FF81918-985D-B194-1AA0-8D79BA70C5DD}"/>
          </ac:spMkLst>
        </pc:spChg>
        <pc:spChg chg="mod">
          <ac:chgData name="Leonardo Formiga Larrossa" userId="b40ecc2e-d84f-47e0-968e-9ad99af5b69c" providerId="ADAL" clId="{88778C07-E9FC-4974-B81A-EB6C85CE0F2F}" dt="2023-03-07T23:54:46.133" v="955"/>
          <ac:spMkLst>
            <pc:docMk/>
            <pc:sldMk cId="1798778299" sldId="440"/>
            <ac:spMk id="12" creationId="{972B8FEB-E780-F10B-C536-E0D85C48B010}"/>
          </ac:spMkLst>
        </pc:spChg>
        <pc:spChg chg="mod">
          <ac:chgData name="Leonardo Formiga Larrossa" userId="b40ecc2e-d84f-47e0-968e-9ad99af5b69c" providerId="ADAL" clId="{88778C07-E9FC-4974-B81A-EB6C85CE0F2F}" dt="2023-03-07T23:54:46.133" v="955"/>
          <ac:spMkLst>
            <pc:docMk/>
            <pc:sldMk cId="1798778299" sldId="440"/>
            <ac:spMk id="13" creationId="{B92C2695-8F28-1721-8652-389DF1D24884}"/>
          </ac:spMkLst>
        </pc:spChg>
        <pc:grpChg chg="add mod">
          <ac:chgData name="Leonardo Formiga Larrossa" userId="b40ecc2e-d84f-47e0-968e-9ad99af5b69c" providerId="ADAL" clId="{88778C07-E9FC-4974-B81A-EB6C85CE0F2F}" dt="2023-03-07T23:54:46.133" v="955"/>
          <ac:grpSpMkLst>
            <pc:docMk/>
            <pc:sldMk cId="1798778299" sldId="440"/>
            <ac:grpSpMk id="4" creationId="{44A49E72-F805-6311-7603-BB3B6AB57E05}"/>
          </ac:grpSpMkLst>
        </pc:grpChg>
      </pc:sldChg>
      <pc:sldChg chg="addSp modSp add">
        <pc:chgData name="Leonardo Formiga Larrossa" userId="b40ecc2e-d84f-47e0-968e-9ad99af5b69c" providerId="ADAL" clId="{88778C07-E9FC-4974-B81A-EB6C85CE0F2F}" dt="2023-03-07T23:55:08.610" v="959"/>
        <pc:sldMkLst>
          <pc:docMk/>
          <pc:sldMk cId="489439843" sldId="441"/>
        </pc:sldMkLst>
        <pc:spChg chg="add mod">
          <ac:chgData name="Leonardo Formiga Larrossa" userId="b40ecc2e-d84f-47e0-968e-9ad99af5b69c" providerId="ADAL" clId="{88778C07-E9FC-4974-B81A-EB6C85CE0F2F}" dt="2023-03-07T23:55:08.610" v="959"/>
          <ac:spMkLst>
            <pc:docMk/>
            <pc:sldMk cId="489439843" sldId="441"/>
            <ac:spMk id="2" creationId="{4027C69B-B95A-54D3-5E51-89816F3772D8}"/>
          </ac:spMkLst>
        </pc:spChg>
        <pc:graphicFrameChg chg="add mod">
          <ac:chgData name="Leonardo Formiga Larrossa" userId="b40ecc2e-d84f-47e0-968e-9ad99af5b69c" providerId="ADAL" clId="{88778C07-E9FC-4974-B81A-EB6C85CE0F2F}" dt="2023-03-07T23:55:08.610" v="959"/>
          <ac:graphicFrameMkLst>
            <pc:docMk/>
            <pc:sldMk cId="489439843" sldId="441"/>
            <ac:graphicFrameMk id="3" creationId="{07A5CFBE-9361-747A-39DC-5111CFFB7866}"/>
          </ac:graphicFrameMkLst>
        </pc:graphicFrameChg>
      </pc:sldChg>
      <pc:sldChg chg="addSp modSp add">
        <pc:chgData name="Leonardo Formiga Larrossa" userId="b40ecc2e-d84f-47e0-968e-9ad99af5b69c" providerId="ADAL" clId="{88778C07-E9FC-4974-B81A-EB6C85CE0F2F}" dt="2023-03-07T23:56:07.263" v="962"/>
        <pc:sldMkLst>
          <pc:docMk/>
          <pc:sldMk cId="3910081781" sldId="442"/>
        </pc:sldMkLst>
        <pc:spChg chg="add mod">
          <ac:chgData name="Leonardo Formiga Larrossa" userId="b40ecc2e-d84f-47e0-968e-9ad99af5b69c" providerId="ADAL" clId="{88778C07-E9FC-4974-B81A-EB6C85CE0F2F}" dt="2023-03-07T23:56:07.263" v="962"/>
          <ac:spMkLst>
            <pc:docMk/>
            <pc:sldMk cId="3910081781" sldId="442"/>
            <ac:spMk id="2" creationId="{C1356057-4901-C3E6-34CA-8CB0D3AAAE1E}"/>
          </ac:spMkLst>
        </pc:spChg>
        <pc:spChg chg="add mod">
          <ac:chgData name="Leonardo Formiga Larrossa" userId="b40ecc2e-d84f-47e0-968e-9ad99af5b69c" providerId="ADAL" clId="{88778C07-E9FC-4974-B81A-EB6C85CE0F2F}" dt="2023-03-07T23:56:07.263" v="962"/>
          <ac:spMkLst>
            <pc:docMk/>
            <pc:sldMk cId="3910081781" sldId="442"/>
            <ac:spMk id="3" creationId="{E6DE59D5-FB96-D6A1-3747-80B174576DFD}"/>
          </ac:spMkLst>
        </pc:spChg>
        <pc:graphicFrameChg chg="add mod">
          <ac:chgData name="Leonardo Formiga Larrossa" userId="b40ecc2e-d84f-47e0-968e-9ad99af5b69c" providerId="ADAL" clId="{88778C07-E9FC-4974-B81A-EB6C85CE0F2F}" dt="2023-03-07T23:56:07.263" v="962"/>
          <ac:graphicFrameMkLst>
            <pc:docMk/>
            <pc:sldMk cId="3910081781" sldId="442"/>
            <ac:graphicFrameMk id="4" creationId="{1EEA55C1-DD6B-AC7D-5156-44D4A6B2344E}"/>
          </ac:graphicFrameMkLst>
        </pc:graphicFrameChg>
      </pc:sldChg>
      <pc:sldChg chg="addSp modSp add">
        <pc:chgData name="Leonardo Formiga Larrossa" userId="b40ecc2e-d84f-47e0-968e-9ad99af5b69c" providerId="ADAL" clId="{88778C07-E9FC-4974-B81A-EB6C85CE0F2F}" dt="2023-03-07T23:56:24.177" v="967"/>
        <pc:sldMkLst>
          <pc:docMk/>
          <pc:sldMk cId="1377526937" sldId="443"/>
        </pc:sldMkLst>
        <pc:spChg chg="add mod">
          <ac:chgData name="Leonardo Formiga Larrossa" userId="b40ecc2e-d84f-47e0-968e-9ad99af5b69c" providerId="ADAL" clId="{88778C07-E9FC-4974-B81A-EB6C85CE0F2F}" dt="2023-03-07T23:56:24.177" v="967"/>
          <ac:spMkLst>
            <pc:docMk/>
            <pc:sldMk cId="1377526937" sldId="443"/>
            <ac:spMk id="2" creationId="{018617A7-B817-A3B4-2C1F-9EE64407C220}"/>
          </ac:spMkLst>
        </pc:spChg>
        <pc:spChg chg="add mod">
          <ac:chgData name="Leonardo Formiga Larrossa" userId="b40ecc2e-d84f-47e0-968e-9ad99af5b69c" providerId="ADAL" clId="{88778C07-E9FC-4974-B81A-EB6C85CE0F2F}" dt="2023-03-07T23:56:24.177" v="967"/>
          <ac:spMkLst>
            <pc:docMk/>
            <pc:sldMk cId="1377526937" sldId="443"/>
            <ac:spMk id="3" creationId="{A66C31A1-34F1-7128-E40D-DBD9554CB9C5}"/>
          </ac:spMkLst>
        </pc:spChg>
        <pc:spChg chg="add mod">
          <ac:chgData name="Leonardo Formiga Larrossa" userId="b40ecc2e-d84f-47e0-968e-9ad99af5b69c" providerId="ADAL" clId="{88778C07-E9FC-4974-B81A-EB6C85CE0F2F}" dt="2023-03-07T23:56:24.177" v="967"/>
          <ac:spMkLst>
            <pc:docMk/>
            <pc:sldMk cId="1377526937" sldId="443"/>
            <ac:spMk id="5" creationId="{C742BED5-91A8-D3F7-170B-614C7B3C3B24}"/>
          </ac:spMkLst>
        </pc:spChg>
        <pc:graphicFrameChg chg="add mod">
          <ac:chgData name="Leonardo Formiga Larrossa" userId="b40ecc2e-d84f-47e0-968e-9ad99af5b69c" providerId="ADAL" clId="{88778C07-E9FC-4974-B81A-EB6C85CE0F2F}" dt="2023-03-07T23:56:24.177" v="967"/>
          <ac:graphicFrameMkLst>
            <pc:docMk/>
            <pc:sldMk cId="1377526937" sldId="443"/>
            <ac:graphicFrameMk id="4" creationId="{E464B3EE-BB1E-0CF6-564F-AB916F49541F}"/>
          </ac:graphicFrameMkLst>
        </pc:graphicFrameChg>
      </pc:sldChg>
      <pc:sldChg chg="addSp modSp add">
        <pc:chgData name="Leonardo Formiga Larrossa" userId="b40ecc2e-d84f-47e0-968e-9ad99af5b69c" providerId="ADAL" clId="{88778C07-E9FC-4974-B81A-EB6C85CE0F2F}" dt="2023-03-08T00:00:46.113" v="971"/>
        <pc:sldMkLst>
          <pc:docMk/>
          <pc:sldMk cId="3283992226" sldId="444"/>
        </pc:sldMkLst>
        <pc:spChg chg="add mod">
          <ac:chgData name="Leonardo Formiga Larrossa" userId="b40ecc2e-d84f-47e0-968e-9ad99af5b69c" providerId="ADAL" clId="{88778C07-E9FC-4974-B81A-EB6C85CE0F2F}" dt="2023-03-08T00:00:46.113" v="971"/>
          <ac:spMkLst>
            <pc:docMk/>
            <pc:sldMk cId="3283992226" sldId="444"/>
            <ac:spMk id="2" creationId="{F564B7EC-00CF-21DC-9880-4AF05C1802F3}"/>
          </ac:spMkLst>
        </pc:spChg>
        <pc:graphicFrameChg chg="add mod">
          <ac:chgData name="Leonardo Formiga Larrossa" userId="b40ecc2e-d84f-47e0-968e-9ad99af5b69c" providerId="ADAL" clId="{88778C07-E9FC-4974-B81A-EB6C85CE0F2F}" dt="2023-03-08T00:00:46.113" v="971"/>
          <ac:graphicFrameMkLst>
            <pc:docMk/>
            <pc:sldMk cId="3283992226" sldId="444"/>
            <ac:graphicFrameMk id="3" creationId="{953DA6E8-17A2-D854-45F2-29BCDF9D2897}"/>
          </ac:graphicFrameMkLst>
        </pc:graphicFrameChg>
      </pc:sldChg>
      <pc:sldChg chg="addSp modSp add">
        <pc:chgData name="Leonardo Formiga Larrossa" userId="b40ecc2e-d84f-47e0-968e-9ad99af5b69c" providerId="ADAL" clId="{88778C07-E9FC-4974-B81A-EB6C85CE0F2F}" dt="2023-03-08T00:01:03.694" v="975"/>
        <pc:sldMkLst>
          <pc:docMk/>
          <pc:sldMk cId="1979844269" sldId="445"/>
        </pc:sldMkLst>
        <pc:spChg chg="add mod">
          <ac:chgData name="Leonardo Formiga Larrossa" userId="b40ecc2e-d84f-47e0-968e-9ad99af5b69c" providerId="ADAL" clId="{88778C07-E9FC-4974-B81A-EB6C85CE0F2F}" dt="2023-03-08T00:01:03.694" v="975"/>
          <ac:spMkLst>
            <pc:docMk/>
            <pc:sldMk cId="1979844269" sldId="445"/>
            <ac:spMk id="2" creationId="{5F0E3830-E540-8DF6-EA11-B71210D61929}"/>
          </ac:spMkLst>
        </pc:spChg>
        <pc:graphicFrameChg chg="add mod">
          <ac:chgData name="Leonardo Formiga Larrossa" userId="b40ecc2e-d84f-47e0-968e-9ad99af5b69c" providerId="ADAL" clId="{88778C07-E9FC-4974-B81A-EB6C85CE0F2F}" dt="2023-03-08T00:01:03.694" v="975"/>
          <ac:graphicFrameMkLst>
            <pc:docMk/>
            <pc:sldMk cId="1979844269" sldId="445"/>
            <ac:graphicFrameMk id="3" creationId="{505C922A-E654-F973-E88A-EBA8CAC25C2E}"/>
          </ac:graphicFrameMkLst>
        </pc:graphicFrameChg>
      </pc:sldChg>
      <pc:sldChg chg="addSp modSp add">
        <pc:chgData name="Leonardo Formiga Larrossa" userId="b40ecc2e-d84f-47e0-968e-9ad99af5b69c" providerId="ADAL" clId="{88778C07-E9FC-4974-B81A-EB6C85CE0F2F}" dt="2023-03-08T00:02:30.958" v="979"/>
        <pc:sldMkLst>
          <pc:docMk/>
          <pc:sldMk cId="4283146472" sldId="446"/>
        </pc:sldMkLst>
        <pc:spChg chg="add mod">
          <ac:chgData name="Leonardo Formiga Larrossa" userId="b40ecc2e-d84f-47e0-968e-9ad99af5b69c" providerId="ADAL" clId="{88778C07-E9FC-4974-B81A-EB6C85CE0F2F}" dt="2023-03-08T00:02:30.958" v="979"/>
          <ac:spMkLst>
            <pc:docMk/>
            <pc:sldMk cId="4283146472" sldId="446"/>
            <ac:spMk id="2" creationId="{EA9420DD-01E6-D0E9-005F-2725D2E07DBE}"/>
          </ac:spMkLst>
        </pc:spChg>
        <pc:spChg chg="add mod">
          <ac:chgData name="Leonardo Formiga Larrossa" userId="b40ecc2e-d84f-47e0-968e-9ad99af5b69c" providerId="ADAL" clId="{88778C07-E9FC-4974-B81A-EB6C85CE0F2F}" dt="2023-03-08T00:02:30.958" v="979"/>
          <ac:spMkLst>
            <pc:docMk/>
            <pc:sldMk cId="4283146472" sldId="446"/>
            <ac:spMk id="3" creationId="{196CCAD8-8E6E-13BF-BC27-35DBB62F3640}"/>
          </ac:spMkLst>
        </pc:spChg>
      </pc:sldChg>
      <pc:sldChg chg="addSp modSp add">
        <pc:chgData name="Leonardo Formiga Larrossa" userId="b40ecc2e-d84f-47e0-968e-9ad99af5b69c" providerId="ADAL" clId="{88778C07-E9FC-4974-B81A-EB6C85CE0F2F}" dt="2023-03-08T00:03:52.652" v="983"/>
        <pc:sldMkLst>
          <pc:docMk/>
          <pc:sldMk cId="3442472498" sldId="447"/>
        </pc:sldMkLst>
        <pc:spChg chg="add mod">
          <ac:chgData name="Leonardo Formiga Larrossa" userId="b40ecc2e-d84f-47e0-968e-9ad99af5b69c" providerId="ADAL" clId="{88778C07-E9FC-4974-B81A-EB6C85CE0F2F}" dt="2023-03-08T00:03:52.652" v="983"/>
          <ac:spMkLst>
            <pc:docMk/>
            <pc:sldMk cId="3442472498" sldId="447"/>
            <ac:spMk id="2" creationId="{26C7A621-FDCB-FAFC-F9D8-4C74FC750647}"/>
          </ac:spMkLst>
        </pc:spChg>
        <pc:spChg chg="add mod">
          <ac:chgData name="Leonardo Formiga Larrossa" userId="b40ecc2e-d84f-47e0-968e-9ad99af5b69c" providerId="ADAL" clId="{88778C07-E9FC-4974-B81A-EB6C85CE0F2F}" dt="2023-03-08T00:03:52.652" v="983"/>
          <ac:spMkLst>
            <pc:docMk/>
            <pc:sldMk cId="3442472498" sldId="447"/>
            <ac:spMk id="3" creationId="{3177E870-B466-E43E-0779-393F5CA90826}"/>
          </ac:spMkLst>
        </pc:spChg>
      </pc:sldChg>
      <pc:sldChg chg="addSp modSp add">
        <pc:chgData name="Leonardo Formiga Larrossa" userId="b40ecc2e-d84f-47e0-968e-9ad99af5b69c" providerId="ADAL" clId="{88778C07-E9FC-4974-B81A-EB6C85CE0F2F}" dt="2023-03-08T00:04:18.434" v="987"/>
        <pc:sldMkLst>
          <pc:docMk/>
          <pc:sldMk cId="3255524476" sldId="448"/>
        </pc:sldMkLst>
        <pc:spChg chg="add mod">
          <ac:chgData name="Leonardo Formiga Larrossa" userId="b40ecc2e-d84f-47e0-968e-9ad99af5b69c" providerId="ADAL" clId="{88778C07-E9FC-4974-B81A-EB6C85CE0F2F}" dt="2023-03-08T00:04:18.434" v="987"/>
          <ac:spMkLst>
            <pc:docMk/>
            <pc:sldMk cId="3255524476" sldId="448"/>
            <ac:spMk id="2" creationId="{DD5B78B9-C656-679A-735F-2A9DD50D1393}"/>
          </ac:spMkLst>
        </pc:spChg>
        <pc:spChg chg="add mod">
          <ac:chgData name="Leonardo Formiga Larrossa" userId="b40ecc2e-d84f-47e0-968e-9ad99af5b69c" providerId="ADAL" clId="{88778C07-E9FC-4974-B81A-EB6C85CE0F2F}" dt="2023-03-08T00:04:18.434" v="987"/>
          <ac:spMkLst>
            <pc:docMk/>
            <pc:sldMk cId="3255524476" sldId="448"/>
            <ac:spMk id="3" creationId="{B5C26E21-1C77-AF44-04A2-F1210633C25D}"/>
          </ac:spMkLst>
        </pc:spChg>
        <pc:spChg chg="add mod">
          <ac:chgData name="Leonardo Formiga Larrossa" userId="b40ecc2e-d84f-47e0-968e-9ad99af5b69c" providerId="ADAL" clId="{88778C07-E9FC-4974-B81A-EB6C85CE0F2F}" dt="2023-03-08T00:04:18.434" v="987"/>
          <ac:spMkLst>
            <pc:docMk/>
            <pc:sldMk cId="3255524476" sldId="448"/>
            <ac:spMk id="4" creationId="{771CCE8C-9576-78AF-A871-ADD7C2C8C260}"/>
          </ac:spMkLst>
        </pc:spChg>
        <pc:spChg chg="add mod">
          <ac:chgData name="Leonardo Formiga Larrossa" userId="b40ecc2e-d84f-47e0-968e-9ad99af5b69c" providerId="ADAL" clId="{88778C07-E9FC-4974-B81A-EB6C85CE0F2F}" dt="2023-03-08T00:04:18.434" v="987"/>
          <ac:spMkLst>
            <pc:docMk/>
            <pc:sldMk cId="3255524476" sldId="448"/>
            <ac:spMk id="5" creationId="{340848A5-8DC6-E26C-14DD-CD9C3906B02F}"/>
          </ac:spMkLst>
        </pc:spChg>
        <pc:spChg chg="add mod">
          <ac:chgData name="Leonardo Formiga Larrossa" userId="b40ecc2e-d84f-47e0-968e-9ad99af5b69c" providerId="ADAL" clId="{88778C07-E9FC-4974-B81A-EB6C85CE0F2F}" dt="2023-03-08T00:04:18.434" v="987"/>
          <ac:spMkLst>
            <pc:docMk/>
            <pc:sldMk cId="3255524476" sldId="448"/>
            <ac:spMk id="6" creationId="{B2F25FB8-40A7-C35D-047A-3E059C70F8D8}"/>
          </ac:spMkLst>
        </pc:spChg>
      </pc:sldChg>
      <pc:sldChg chg="addSp modSp add">
        <pc:chgData name="Leonardo Formiga Larrossa" userId="b40ecc2e-d84f-47e0-968e-9ad99af5b69c" providerId="ADAL" clId="{88778C07-E9FC-4974-B81A-EB6C85CE0F2F}" dt="2023-03-08T00:04:42.552" v="991"/>
        <pc:sldMkLst>
          <pc:docMk/>
          <pc:sldMk cId="2296905900" sldId="449"/>
        </pc:sldMkLst>
        <pc:spChg chg="add mod">
          <ac:chgData name="Leonardo Formiga Larrossa" userId="b40ecc2e-d84f-47e0-968e-9ad99af5b69c" providerId="ADAL" clId="{88778C07-E9FC-4974-B81A-EB6C85CE0F2F}" dt="2023-03-08T00:04:42.552" v="991"/>
          <ac:spMkLst>
            <pc:docMk/>
            <pc:sldMk cId="2296905900" sldId="449"/>
            <ac:spMk id="3" creationId="{079C55D9-2A62-E88E-D51B-A7D5E165FCD4}"/>
          </ac:spMkLst>
        </pc:spChg>
        <pc:spChg chg="add mod">
          <ac:chgData name="Leonardo Formiga Larrossa" userId="b40ecc2e-d84f-47e0-968e-9ad99af5b69c" providerId="ADAL" clId="{88778C07-E9FC-4974-B81A-EB6C85CE0F2F}" dt="2023-03-08T00:04:42.552" v="991"/>
          <ac:spMkLst>
            <pc:docMk/>
            <pc:sldMk cId="2296905900" sldId="449"/>
            <ac:spMk id="4" creationId="{712DF052-C7D9-F5D2-39AC-F7940A7756BE}"/>
          </ac:spMkLst>
        </pc:spChg>
        <pc:graphicFrameChg chg="add mod">
          <ac:chgData name="Leonardo Formiga Larrossa" userId="b40ecc2e-d84f-47e0-968e-9ad99af5b69c" providerId="ADAL" clId="{88778C07-E9FC-4974-B81A-EB6C85CE0F2F}" dt="2023-03-08T00:04:42.552" v="991"/>
          <ac:graphicFrameMkLst>
            <pc:docMk/>
            <pc:sldMk cId="2296905900" sldId="449"/>
            <ac:graphicFrameMk id="2" creationId="{240FFA51-6A33-357B-47AB-411131D8E7EA}"/>
          </ac:graphicFrameMkLst>
        </pc:graphicFrameChg>
      </pc:sldChg>
      <pc:sldChg chg="addSp modSp add">
        <pc:chgData name="Leonardo Formiga Larrossa" userId="b40ecc2e-d84f-47e0-968e-9ad99af5b69c" providerId="ADAL" clId="{88778C07-E9FC-4974-B81A-EB6C85CE0F2F}" dt="2023-03-08T00:05:21.351" v="995"/>
        <pc:sldMkLst>
          <pc:docMk/>
          <pc:sldMk cId="1675189978" sldId="450"/>
        </pc:sldMkLst>
        <pc:spChg chg="add mod">
          <ac:chgData name="Leonardo Formiga Larrossa" userId="b40ecc2e-d84f-47e0-968e-9ad99af5b69c" providerId="ADAL" clId="{88778C07-E9FC-4974-B81A-EB6C85CE0F2F}" dt="2023-03-08T00:05:21.351" v="995"/>
          <ac:spMkLst>
            <pc:docMk/>
            <pc:sldMk cId="1675189978" sldId="450"/>
            <ac:spMk id="2" creationId="{09222245-DBB4-8A63-EF28-36013BDB25CF}"/>
          </ac:spMkLst>
        </pc:spChg>
        <pc:graphicFrameChg chg="add mod">
          <ac:chgData name="Leonardo Formiga Larrossa" userId="b40ecc2e-d84f-47e0-968e-9ad99af5b69c" providerId="ADAL" clId="{88778C07-E9FC-4974-B81A-EB6C85CE0F2F}" dt="2023-03-08T00:05:21.351" v="995"/>
          <ac:graphicFrameMkLst>
            <pc:docMk/>
            <pc:sldMk cId="1675189978" sldId="450"/>
            <ac:graphicFrameMk id="3" creationId="{4333F91A-1676-56D7-2498-069E6DA1D882}"/>
          </ac:graphicFrameMkLst>
        </pc:graphicFrameChg>
      </pc:sldChg>
      <pc:sldChg chg="addSp modSp add">
        <pc:chgData name="Leonardo Formiga Larrossa" userId="b40ecc2e-d84f-47e0-968e-9ad99af5b69c" providerId="ADAL" clId="{88778C07-E9FC-4974-B81A-EB6C85CE0F2F}" dt="2023-03-08T00:06:05.258" v="999"/>
        <pc:sldMkLst>
          <pc:docMk/>
          <pc:sldMk cId="3484809197" sldId="451"/>
        </pc:sldMkLst>
        <pc:spChg chg="add mod">
          <ac:chgData name="Leonardo Formiga Larrossa" userId="b40ecc2e-d84f-47e0-968e-9ad99af5b69c" providerId="ADAL" clId="{88778C07-E9FC-4974-B81A-EB6C85CE0F2F}" dt="2023-03-08T00:06:05.258" v="999"/>
          <ac:spMkLst>
            <pc:docMk/>
            <pc:sldMk cId="3484809197" sldId="451"/>
            <ac:spMk id="2" creationId="{17393CD1-737F-4813-B35C-324A9FB8B730}"/>
          </ac:spMkLst>
        </pc:spChg>
        <pc:graphicFrameChg chg="add mod">
          <ac:chgData name="Leonardo Formiga Larrossa" userId="b40ecc2e-d84f-47e0-968e-9ad99af5b69c" providerId="ADAL" clId="{88778C07-E9FC-4974-B81A-EB6C85CE0F2F}" dt="2023-03-08T00:06:05.258" v="999"/>
          <ac:graphicFrameMkLst>
            <pc:docMk/>
            <pc:sldMk cId="3484809197" sldId="451"/>
            <ac:graphicFrameMk id="3" creationId="{EEE35AAA-896C-E99A-03EF-6E190917B911}"/>
          </ac:graphicFrameMkLst>
        </pc:graphicFrameChg>
      </pc:sldChg>
      <pc:sldChg chg="addSp modSp add">
        <pc:chgData name="Leonardo Formiga Larrossa" userId="b40ecc2e-d84f-47e0-968e-9ad99af5b69c" providerId="ADAL" clId="{88778C07-E9FC-4974-B81A-EB6C85CE0F2F}" dt="2023-03-08T00:06:26.936" v="1003"/>
        <pc:sldMkLst>
          <pc:docMk/>
          <pc:sldMk cId="2797185781" sldId="452"/>
        </pc:sldMkLst>
        <pc:spChg chg="add mod">
          <ac:chgData name="Leonardo Formiga Larrossa" userId="b40ecc2e-d84f-47e0-968e-9ad99af5b69c" providerId="ADAL" clId="{88778C07-E9FC-4974-B81A-EB6C85CE0F2F}" dt="2023-03-08T00:06:26.936" v="1003"/>
          <ac:spMkLst>
            <pc:docMk/>
            <pc:sldMk cId="2797185781" sldId="452"/>
            <ac:spMk id="3" creationId="{82B43606-9AD4-2FD8-1F2E-0C82C8C86BD7}"/>
          </ac:spMkLst>
        </pc:spChg>
        <pc:spChg chg="mod">
          <ac:chgData name="Leonardo Formiga Larrossa" userId="b40ecc2e-d84f-47e0-968e-9ad99af5b69c" providerId="ADAL" clId="{88778C07-E9FC-4974-B81A-EB6C85CE0F2F}" dt="2023-03-08T00:06:26.936" v="1003"/>
          <ac:spMkLst>
            <pc:docMk/>
            <pc:sldMk cId="2797185781" sldId="452"/>
            <ac:spMk id="5" creationId="{01237A10-DA13-F90E-EA10-676807340E97}"/>
          </ac:spMkLst>
        </pc:spChg>
        <pc:spChg chg="mod">
          <ac:chgData name="Leonardo Formiga Larrossa" userId="b40ecc2e-d84f-47e0-968e-9ad99af5b69c" providerId="ADAL" clId="{88778C07-E9FC-4974-B81A-EB6C85CE0F2F}" dt="2023-03-08T00:06:26.936" v="1003"/>
          <ac:spMkLst>
            <pc:docMk/>
            <pc:sldMk cId="2797185781" sldId="452"/>
            <ac:spMk id="6" creationId="{4DA0D308-7176-9A4E-3F66-6B5C4E2D1EE8}"/>
          </ac:spMkLst>
        </pc:spChg>
        <pc:grpChg chg="add mod">
          <ac:chgData name="Leonardo Formiga Larrossa" userId="b40ecc2e-d84f-47e0-968e-9ad99af5b69c" providerId="ADAL" clId="{88778C07-E9FC-4974-B81A-EB6C85CE0F2F}" dt="2023-03-08T00:06:26.936" v="1003"/>
          <ac:grpSpMkLst>
            <pc:docMk/>
            <pc:sldMk cId="2797185781" sldId="452"/>
            <ac:grpSpMk id="4" creationId="{4B9A0501-D21E-F92A-DF97-FD47C9B038BC}"/>
          </ac:grpSpMkLst>
        </pc:grpChg>
        <pc:graphicFrameChg chg="add mod">
          <ac:chgData name="Leonardo Formiga Larrossa" userId="b40ecc2e-d84f-47e0-968e-9ad99af5b69c" providerId="ADAL" clId="{88778C07-E9FC-4974-B81A-EB6C85CE0F2F}" dt="2023-03-08T00:06:26.936" v="1003"/>
          <ac:graphicFrameMkLst>
            <pc:docMk/>
            <pc:sldMk cId="2797185781" sldId="452"/>
            <ac:graphicFrameMk id="2" creationId="{C4A42821-7944-2102-55A8-627F79AB63C6}"/>
          </ac:graphicFrameMkLst>
        </pc:graphicFrameChg>
        <pc:cxnChg chg="mod">
          <ac:chgData name="Leonardo Formiga Larrossa" userId="b40ecc2e-d84f-47e0-968e-9ad99af5b69c" providerId="ADAL" clId="{88778C07-E9FC-4974-B81A-EB6C85CE0F2F}" dt="2023-03-08T00:06:26.936" v="1003"/>
          <ac:cxnSpMkLst>
            <pc:docMk/>
            <pc:sldMk cId="2797185781" sldId="452"/>
            <ac:cxnSpMk id="7" creationId="{34774E38-DAF6-FA82-FDA5-EA9F16956FB0}"/>
          </ac:cxnSpMkLst>
        </pc:cxnChg>
        <pc:cxnChg chg="mod">
          <ac:chgData name="Leonardo Formiga Larrossa" userId="b40ecc2e-d84f-47e0-968e-9ad99af5b69c" providerId="ADAL" clId="{88778C07-E9FC-4974-B81A-EB6C85CE0F2F}" dt="2023-03-08T00:06:26.936" v="1003"/>
          <ac:cxnSpMkLst>
            <pc:docMk/>
            <pc:sldMk cId="2797185781" sldId="452"/>
            <ac:cxnSpMk id="8" creationId="{E77CBC06-909B-5454-3D45-FEA7A19E0D12}"/>
          </ac:cxnSpMkLst>
        </pc:cxnChg>
      </pc:sldChg>
      <pc:sldChg chg="addSp modSp add">
        <pc:chgData name="Leonardo Formiga Larrossa" userId="b40ecc2e-d84f-47e0-968e-9ad99af5b69c" providerId="ADAL" clId="{88778C07-E9FC-4974-B81A-EB6C85CE0F2F}" dt="2023-03-08T00:08:38.002" v="1007"/>
        <pc:sldMkLst>
          <pc:docMk/>
          <pc:sldMk cId="2376831159" sldId="453"/>
        </pc:sldMkLst>
        <pc:spChg chg="add mod">
          <ac:chgData name="Leonardo Formiga Larrossa" userId="b40ecc2e-d84f-47e0-968e-9ad99af5b69c" providerId="ADAL" clId="{88778C07-E9FC-4974-B81A-EB6C85CE0F2F}" dt="2023-03-08T00:08:38.002" v="1007"/>
          <ac:spMkLst>
            <pc:docMk/>
            <pc:sldMk cId="2376831159" sldId="453"/>
            <ac:spMk id="3" creationId="{363E93DF-F0A5-4A53-C8BC-141B9DF4DA14}"/>
          </ac:spMkLst>
        </pc:spChg>
        <pc:graphicFrameChg chg="add mod">
          <ac:chgData name="Leonardo Formiga Larrossa" userId="b40ecc2e-d84f-47e0-968e-9ad99af5b69c" providerId="ADAL" clId="{88778C07-E9FC-4974-B81A-EB6C85CE0F2F}" dt="2023-03-08T00:08:38.002" v="1007"/>
          <ac:graphicFrameMkLst>
            <pc:docMk/>
            <pc:sldMk cId="2376831159" sldId="453"/>
            <ac:graphicFrameMk id="2" creationId="{28746CDD-1B37-8985-935E-DAF54A2A4A7C}"/>
          </ac:graphicFrameMkLst>
        </pc:graphicFrameChg>
      </pc:sldChg>
      <pc:sldChg chg="addSp modSp add">
        <pc:chgData name="Leonardo Formiga Larrossa" userId="b40ecc2e-d84f-47e0-968e-9ad99af5b69c" providerId="ADAL" clId="{88778C07-E9FC-4974-B81A-EB6C85CE0F2F}" dt="2023-03-08T00:11:38.756" v="1011"/>
        <pc:sldMkLst>
          <pc:docMk/>
          <pc:sldMk cId="3801475873" sldId="454"/>
        </pc:sldMkLst>
        <pc:spChg chg="add mod">
          <ac:chgData name="Leonardo Formiga Larrossa" userId="b40ecc2e-d84f-47e0-968e-9ad99af5b69c" providerId="ADAL" clId="{88778C07-E9FC-4974-B81A-EB6C85CE0F2F}" dt="2023-03-08T00:11:38.756" v="1011"/>
          <ac:spMkLst>
            <pc:docMk/>
            <pc:sldMk cId="3801475873" sldId="454"/>
            <ac:spMk id="2" creationId="{06449E77-C90A-B6FC-01C1-BC1BDFCE8D28}"/>
          </ac:spMkLst>
        </pc:spChg>
        <pc:spChg chg="add mod">
          <ac:chgData name="Leonardo Formiga Larrossa" userId="b40ecc2e-d84f-47e0-968e-9ad99af5b69c" providerId="ADAL" clId="{88778C07-E9FC-4974-B81A-EB6C85CE0F2F}" dt="2023-03-08T00:11:38.756" v="1011"/>
          <ac:spMkLst>
            <pc:docMk/>
            <pc:sldMk cId="3801475873" sldId="454"/>
            <ac:spMk id="3" creationId="{E65402D1-8442-8518-E04D-7C5D0DAEA030}"/>
          </ac:spMkLst>
        </pc:spChg>
        <pc:spChg chg="add mod">
          <ac:chgData name="Leonardo Formiga Larrossa" userId="b40ecc2e-d84f-47e0-968e-9ad99af5b69c" providerId="ADAL" clId="{88778C07-E9FC-4974-B81A-EB6C85CE0F2F}" dt="2023-03-08T00:11:38.756" v="1011"/>
          <ac:spMkLst>
            <pc:docMk/>
            <pc:sldMk cId="3801475873" sldId="454"/>
            <ac:spMk id="5" creationId="{6D2033CB-6008-EF25-CE10-DA3F8A231A96}"/>
          </ac:spMkLst>
        </pc:spChg>
        <pc:picChg chg="add mod">
          <ac:chgData name="Leonardo Formiga Larrossa" userId="b40ecc2e-d84f-47e0-968e-9ad99af5b69c" providerId="ADAL" clId="{88778C07-E9FC-4974-B81A-EB6C85CE0F2F}" dt="2023-03-08T00:11:38.756" v="1011"/>
          <ac:picMkLst>
            <pc:docMk/>
            <pc:sldMk cId="3801475873" sldId="454"/>
            <ac:picMk id="4" creationId="{CB3C479C-3BF2-5557-ED06-1A661F8CF136}"/>
          </ac:picMkLst>
        </pc:picChg>
      </pc:sldChg>
      <pc:sldChg chg="addSp modSp add modAnim">
        <pc:chgData name="Leonardo Formiga Larrossa" userId="b40ecc2e-d84f-47e0-968e-9ad99af5b69c" providerId="ADAL" clId="{88778C07-E9FC-4974-B81A-EB6C85CE0F2F}" dt="2023-03-08T00:12:32.894" v="1014"/>
        <pc:sldMkLst>
          <pc:docMk/>
          <pc:sldMk cId="3361703571" sldId="455"/>
        </pc:sldMkLst>
        <pc:spChg chg="add mod">
          <ac:chgData name="Leonardo Formiga Larrossa" userId="b40ecc2e-d84f-47e0-968e-9ad99af5b69c" providerId="ADAL" clId="{88778C07-E9FC-4974-B81A-EB6C85CE0F2F}" dt="2023-03-08T00:12:32.894" v="1014"/>
          <ac:spMkLst>
            <pc:docMk/>
            <pc:sldMk cId="3361703571" sldId="455"/>
            <ac:spMk id="2" creationId="{569C6720-72B1-8F98-D85E-8F0FF0FD6A68}"/>
          </ac:spMkLst>
        </pc:spChg>
        <pc:spChg chg="add mod">
          <ac:chgData name="Leonardo Formiga Larrossa" userId="b40ecc2e-d84f-47e0-968e-9ad99af5b69c" providerId="ADAL" clId="{88778C07-E9FC-4974-B81A-EB6C85CE0F2F}" dt="2023-03-08T00:12:32.894" v="1014"/>
          <ac:spMkLst>
            <pc:docMk/>
            <pc:sldMk cId="3361703571" sldId="455"/>
            <ac:spMk id="3" creationId="{A9999F5D-288A-7758-5359-176E52C5F53D}"/>
          </ac:spMkLst>
        </pc:spChg>
        <pc:spChg chg="add mod">
          <ac:chgData name="Leonardo Formiga Larrossa" userId="b40ecc2e-d84f-47e0-968e-9ad99af5b69c" providerId="ADAL" clId="{88778C07-E9FC-4974-B81A-EB6C85CE0F2F}" dt="2023-03-08T00:12:32.894" v="1014"/>
          <ac:spMkLst>
            <pc:docMk/>
            <pc:sldMk cId="3361703571" sldId="455"/>
            <ac:spMk id="4" creationId="{9831D5DF-FBA4-C2EA-7491-E4B7F362D42A}"/>
          </ac:spMkLst>
        </pc:spChg>
        <pc:spChg chg="add mod">
          <ac:chgData name="Leonardo Formiga Larrossa" userId="b40ecc2e-d84f-47e0-968e-9ad99af5b69c" providerId="ADAL" clId="{88778C07-E9FC-4974-B81A-EB6C85CE0F2F}" dt="2023-03-08T00:12:32.894" v="1014"/>
          <ac:spMkLst>
            <pc:docMk/>
            <pc:sldMk cId="3361703571" sldId="455"/>
            <ac:spMk id="5" creationId="{9A1C34F0-E7E1-7530-0F9D-4780B525E884}"/>
          </ac:spMkLst>
        </pc:spChg>
        <pc:spChg chg="add mod">
          <ac:chgData name="Leonardo Formiga Larrossa" userId="b40ecc2e-d84f-47e0-968e-9ad99af5b69c" providerId="ADAL" clId="{88778C07-E9FC-4974-B81A-EB6C85CE0F2F}" dt="2023-03-08T00:12:32.894" v="1014"/>
          <ac:spMkLst>
            <pc:docMk/>
            <pc:sldMk cId="3361703571" sldId="455"/>
            <ac:spMk id="6" creationId="{AD03DA5C-E8EA-63B5-DAF3-3B2EDCAC04C7}"/>
          </ac:spMkLst>
        </pc:spChg>
        <pc:spChg chg="add mod">
          <ac:chgData name="Leonardo Formiga Larrossa" userId="b40ecc2e-d84f-47e0-968e-9ad99af5b69c" providerId="ADAL" clId="{88778C07-E9FC-4974-B81A-EB6C85CE0F2F}" dt="2023-03-08T00:12:32.894" v="1014"/>
          <ac:spMkLst>
            <pc:docMk/>
            <pc:sldMk cId="3361703571" sldId="455"/>
            <ac:spMk id="7" creationId="{714E21EE-BD56-391C-9278-62C6AFD0BE09}"/>
          </ac:spMkLst>
        </pc:spChg>
        <pc:spChg chg="add mod">
          <ac:chgData name="Leonardo Formiga Larrossa" userId="b40ecc2e-d84f-47e0-968e-9ad99af5b69c" providerId="ADAL" clId="{88778C07-E9FC-4974-B81A-EB6C85CE0F2F}" dt="2023-03-08T00:12:32.894" v="1014"/>
          <ac:spMkLst>
            <pc:docMk/>
            <pc:sldMk cId="3361703571" sldId="455"/>
            <ac:spMk id="8" creationId="{18615D79-D5CC-A069-448D-854CA3246F46}"/>
          </ac:spMkLst>
        </pc:spChg>
      </pc:sldChg>
      <pc:sldChg chg="addSp modSp add modAnim">
        <pc:chgData name="Leonardo Formiga Larrossa" userId="b40ecc2e-d84f-47e0-968e-9ad99af5b69c" providerId="ADAL" clId="{88778C07-E9FC-4974-B81A-EB6C85CE0F2F}" dt="2023-03-08T00:19:57.076" v="1019"/>
        <pc:sldMkLst>
          <pc:docMk/>
          <pc:sldMk cId="1443764411" sldId="456"/>
        </pc:sldMkLst>
        <pc:spChg chg="add mod">
          <ac:chgData name="Leonardo Formiga Larrossa" userId="b40ecc2e-d84f-47e0-968e-9ad99af5b69c" providerId="ADAL" clId="{88778C07-E9FC-4974-B81A-EB6C85CE0F2F}" dt="2023-03-08T00:19:57.076" v="1019"/>
          <ac:spMkLst>
            <pc:docMk/>
            <pc:sldMk cId="1443764411" sldId="456"/>
            <ac:spMk id="2" creationId="{3E8FF6B4-BFBF-657B-4235-AC4FDD3D8A91}"/>
          </ac:spMkLst>
        </pc:spChg>
        <pc:spChg chg="add mod">
          <ac:chgData name="Leonardo Formiga Larrossa" userId="b40ecc2e-d84f-47e0-968e-9ad99af5b69c" providerId="ADAL" clId="{88778C07-E9FC-4974-B81A-EB6C85CE0F2F}" dt="2023-03-08T00:19:57.076" v="1019"/>
          <ac:spMkLst>
            <pc:docMk/>
            <pc:sldMk cId="1443764411" sldId="456"/>
            <ac:spMk id="3" creationId="{80B073E0-EB5F-9937-956D-A0E046551DC3}"/>
          </ac:spMkLst>
        </pc:spChg>
        <pc:spChg chg="add mod">
          <ac:chgData name="Leonardo Formiga Larrossa" userId="b40ecc2e-d84f-47e0-968e-9ad99af5b69c" providerId="ADAL" clId="{88778C07-E9FC-4974-B81A-EB6C85CE0F2F}" dt="2023-03-08T00:19:57.076" v="1019"/>
          <ac:spMkLst>
            <pc:docMk/>
            <pc:sldMk cId="1443764411" sldId="456"/>
            <ac:spMk id="4" creationId="{80E8E505-ACDD-273C-603E-34DEA684E9E2}"/>
          </ac:spMkLst>
        </pc:spChg>
        <pc:spChg chg="add mod">
          <ac:chgData name="Leonardo Formiga Larrossa" userId="b40ecc2e-d84f-47e0-968e-9ad99af5b69c" providerId="ADAL" clId="{88778C07-E9FC-4974-B81A-EB6C85CE0F2F}" dt="2023-03-08T00:19:57.076" v="1019"/>
          <ac:spMkLst>
            <pc:docMk/>
            <pc:sldMk cId="1443764411" sldId="456"/>
            <ac:spMk id="5" creationId="{892A3219-BA91-9965-767F-B1169A08B0E7}"/>
          </ac:spMkLst>
        </pc:spChg>
      </pc:sldChg>
      <pc:sldChg chg="addSp modSp add">
        <pc:chgData name="Leonardo Formiga Larrossa" userId="b40ecc2e-d84f-47e0-968e-9ad99af5b69c" providerId="ADAL" clId="{88778C07-E9FC-4974-B81A-EB6C85CE0F2F}" dt="2023-03-08T00:23:46.939" v="1023"/>
        <pc:sldMkLst>
          <pc:docMk/>
          <pc:sldMk cId="384651888" sldId="457"/>
        </pc:sldMkLst>
        <pc:spChg chg="add mod">
          <ac:chgData name="Leonardo Formiga Larrossa" userId="b40ecc2e-d84f-47e0-968e-9ad99af5b69c" providerId="ADAL" clId="{88778C07-E9FC-4974-B81A-EB6C85CE0F2F}" dt="2023-03-08T00:23:46.939" v="1023"/>
          <ac:spMkLst>
            <pc:docMk/>
            <pc:sldMk cId="384651888" sldId="457"/>
            <ac:spMk id="2" creationId="{DDBED2BC-7312-8611-42D7-5FBF3C828E26}"/>
          </ac:spMkLst>
        </pc:spChg>
        <pc:spChg chg="add mod">
          <ac:chgData name="Leonardo Formiga Larrossa" userId="b40ecc2e-d84f-47e0-968e-9ad99af5b69c" providerId="ADAL" clId="{88778C07-E9FC-4974-B81A-EB6C85CE0F2F}" dt="2023-03-08T00:23:46.939" v="1023"/>
          <ac:spMkLst>
            <pc:docMk/>
            <pc:sldMk cId="384651888" sldId="457"/>
            <ac:spMk id="3" creationId="{FAE071D5-0FA2-F669-B782-57294F4CF2CB}"/>
          </ac:spMkLst>
        </pc:spChg>
      </pc:sldChg>
      <pc:sldChg chg="addSp modSp add mod">
        <pc:chgData name="Leonardo Formiga Larrossa" userId="b40ecc2e-d84f-47e0-968e-9ad99af5b69c" providerId="ADAL" clId="{88778C07-E9FC-4974-B81A-EB6C85CE0F2F}" dt="2023-03-21T17:54:06.422" v="1031" actId="14100"/>
        <pc:sldMkLst>
          <pc:docMk/>
          <pc:sldMk cId="2287852263" sldId="458"/>
        </pc:sldMkLst>
        <pc:graphicFrameChg chg="add mod">
          <ac:chgData name="Leonardo Formiga Larrossa" userId="b40ecc2e-d84f-47e0-968e-9ad99af5b69c" providerId="ADAL" clId="{88778C07-E9FC-4974-B81A-EB6C85CE0F2F}" dt="2023-03-21T17:54:06.422" v="1031" actId="14100"/>
          <ac:graphicFrameMkLst>
            <pc:docMk/>
            <pc:sldMk cId="2287852263" sldId="458"/>
            <ac:graphicFrameMk id="2" creationId="{2B86ED29-E396-6556-7EF4-C9F864879782}"/>
          </ac:graphicFrameMkLst>
        </pc:graphicFrameChg>
      </pc:sldChg>
      <pc:sldChg chg="add">
        <pc:chgData name="Leonardo Formiga Larrossa" userId="b40ecc2e-d84f-47e0-968e-9ad99af5b69c" providerId="ADAL" clId="{88778C07-E9FC-4974-B81A-EB6C85CE0F2F}" dt="2023-03-21T17:53:45.771" v="1027" actId="2890"/>
        <pc:sldMkLst>
          <pc:docMk/>
          <pc:sldMk cId="1363001982" sldId="459"/>
        </pc:sldMkLst>
      </pc:sldChg>
    </pc:docChg>
  </pc:docChgLst>
  <pc:docChgLst>
    <pc:chgData name="Giane Pauxis Teixeira de Figueiredo" userId="S::giane.figueiredo@cgu.gov.br::af2d71ee-3888-49b1-b33f-51f77097ccbd" providerId="AD" clId="Web-{57739B64-FC27-4156-85CF-9EF3D94D8C1D}"/>
    <pc:docChg chg="modSld">
      <pc:chgData name="Giane Pauxis Teixeira de Figueiredo" userId="S::giane.figueiredo@cgu.gov.br::af2d71ee-3888-49b1-b33f-51f77097ccbd" providerId="AD" clId="Web-{57739B64-FC27-4156-85CF-9EF3D94D8C1D}" dt="2023-05-10T20:19:13.960" v="251" actId="20577"/>
      <pc:docMkLst>
        <pc:docMk/>
      </pc:docMkLst>
      <pc:sldChg chg="modSp">
        <pc:chgData name="Giane Pauxis Teixeira de Figueiredo" userId="S::giane.figueiredo@cgu.gov.br::af2d71ee-3888-49b1-b33f-51f77097ccbd" providerId="AD" clId="Web-{57739B64-FC27-4156-85CF-9EF3D94D8C1D}" dt="2023-05-10T20:18:48.663" v="248" actId="20577"/>
        <pc:sldMkLst>
          <pc:docMk/>
          <pc:sldMk cId="1169076834" sldId="555"/>
        </pc:sldMkLst>
        <pc:spChg chg="mod">
          <ac:chgData name="Giane Pauxis Teixeira de Figueiredo" userId="S::giane.figueiredo@cgu.gov.br::af2d71ee-3888-49b1-b33f-51f77097ccbd" providerId="AD" clId="Web-{57739B64-FC27-4156-85CF-9EF3D94D8C1D}" dt="2023-05-10T20:18:48.663" v="248" actId="20577"/>
          <ac:spMkLst>
            <pc:docMk/>
            <pc:sldMk cId="1169076834" sldId="555"/>
            <ac:spMk id="2" creationId="{C2401808-CA15-4E92-86C9-C733810EF0B2}"/>
          </ac:spMkLst>
        </pc:spChg>
      </pc:sldChg>
      <pc:sldChg chg="modSp">
        <pc:chgData name="Giane Pauxis Teixeira de Figueiredo" userId="S::giane.figueiredo@cgu.gov.br::af2d71ee-3888-49b1-b33f-51f77097ccbd" providerId="AD" clId="Web-{57739B64-FC27-4156-85CF-9EF3D94D8C1D}" dt="2023-05-10T20:18:22.975" v="246" actId="20577"/>
        <pc:sldMkLst>
          <pc:docMk/>
          <pc:sldMk cId="2337814538" sldId="556"/>
        </pc:sldMkLst>
        <pc:spChg chg="mod">
          <ac:chgData name="Giane Pauxis Teixeira de Figueiredo" userId="S::giane.figueiredo@cgu.gov.br::af2d71ee-3888-49b1-b33f-51f77097ccbd" providerId="AD" clId="Web-{57739B64-FC27-4156-85CF-9EF3D94D8C1D}" dt="2023-05-10T20:18:22.975" v="246" actId="20577"/>
          <ac:spMkLst>
            <pc:docMk/>
            <pc:sldMk cId="2337814538" sldId="556"/>
            <ac:spMk id="2" creationId="{16EA4DF6-3124-4863-B426-C7D1957A3D3A}"/>
          </ac:spMkLst>
        </pc:spChg>
      </pc:sldChg>
      <pc:sldChg chg="modSp">
        <pc:chgData name="Giane Pauxis Teixeira de Figueiredo" userId="S::giane.figueiredo@cgu.gov.br::af2d71ee-3888-49b1-b33f-51f77097ccbd" providerId="AD" clId="Web-{57739B64-FC27-4156-85CF-9EF3D94D8C1D}" dt="2023-05-10T20:19:13.960" v="251" actId="20577"/>
        <pc:sldMkLst>
          <pc:docMk/>
          <pc:sldMk cId="1400505693" sldId="560"/>
        </pc:sldMkLst>
        <pc:spChg chg="mod">
          <ac:chgData name="Giane Pauxis Teixeira de Figueiredo" userId="S::giane.figueiredo@cgu.gov.br::af2d71ee-3888-49b1-b33f-51f77097ccbd" providerId="AD" clId="Web-{57739B64-FC27-4156-85CF-9EF3D94D8C1D}" dt="2023-05-10T20:19:13.960" v="251" actId="20577"/>
          <ac:spMkLst>
            <pc:docMk/>
            <pc:sldMk cId="1400505693" sldId="560"/>
            <ac:spMk id="3" creationId="{D7A548D6-2825-4DC3-B87F-374E65043D82}"/>
          </ac:spMkLst>
        </pc:spChg>
      </pc:sldChg>
    </pc:docChg>
  </pc:docChgLst>
  <pc:docChgLst>
    <pc:chgData name="Leonardo Formiga Larrossa" userId="b40ecc2e-d84f-47e0-968e-9ad99af5b69c" providerId="ADAL" clId="{1264782B-C475-4AA2-82BE-2D6A128CF7B3}"/>
    <pc:docChg chg="custSel modSld sldOrd">
      <pc:chgData name="Leonardo Formiga Larrossa" userId="b40ecc2e-d84f-47e0-968e-9ad99af5b69c" providerId="ADAL" clId="{1264782B-C475-4AA2-82BE-2D6A128CF7B3}" dt="2023-08-17T16:30:46.758" v="3" actId="478"/>
      <pc:docMkLst>
        <pc:docMk/>
      </pc:docMkLst>
      <pc:sldChg chg="ord">
        <pc:chgData name="Leonardo Formiga Larrossa" userId="b40ecc2e-d84f-47e0-968e-9ad99af5b69c" providerId="ADAL" clId="{1264782B-C475-4AA2-82BE-2D6A128CF7B3}" dt="2023-08-17T16:29:41.538" v="0" actId="20578"/>
        <pc:sldMkLst>
          <pc:docMk/>
          <pc:sldMk cId="1363001982" sldId="459"/>
        </pc:sldMkLst>
      </pc:sldChg>
      <pc:sldChg chg="addSp delSp modSp mod">
        <pc:chgData name="Leonardo Formiga Larrossa" userId="b40ecc2e-d84f-47e0-968e-9ad99af5b69c" providerId="ADAL" clId="{1264782B-C475-4AA2-82BE-2D6A128CF7B3}" dt="2023-08-17T16:30:46.758" v="3" actId="478"/>
        <pc:sldMkLst>
          <pc:docMk/>
          <pc:sldMk cId="1209018083" sldId="460"/>
        </pc:sldMkLst>
        <pc:graphicFrameChg chg="add del mod modGraphic">
          <ac:chgData name="Leonardo Formiga Larrossa" userId="b40ecc2e-d84f-47e0-968e-9ad99af5b69c" providerId="ADAL" clId="{1264782B-C475-4AA2-82BE-2D6A128CF7B3}" dt="2023-08-17T16:30:46.758" v="3" actId="478"/>
          <ac:graphicFrameMkLst>
            <pc:docMk/>
            <pc:sldMk cId="1209018083" sldId="460"/>
            <ac:graphicFrameMk id="6" creationId="{77C1B967-6F96-4D0B-BA67-A2474E123DED}"/>
          </ac:graphicFrameMkLst>
        </pc:graphicFrameChg>
      </pc:sldChg>
    </pc:docChg>
  </pc:docChgLst>
  <pc:docChgLst>
    <pc:chgData name="Leonardo Formiga Larrossa" userId="b40ecc2e-d84f-47e0-968e-9ad99af5b69c" providerId="ADAL" clId="{89253A60-B3F6-4186-998A-C72228A91B0D}"/>
    <pc:docChg chg="custSel delSld modSld">
      <pc:chgData name="Leonardo Formiga Larrossa" userId="b40ecc2e-d84f-47e0-968e-9ad99af5b69c" providerId="ADAL" clId="{89253A60-B3F6-4186-998A-C72228A91B0D}" dt="2023-04-20T17:31:28.183" v="601"/>
      <pc:docMkLst>
        <pc:docMk/>
      </pc:docMkLst>
      <pc:sldChg chg="modSp mod">
        <pc:chgData name="Leonardo Formiga Larrossa" userId="b40ecc2e-d84f-47e0-968e-9ad99af5b69c" providerId="ADAL" clId="{89253A60-B3F6-4186-998A-C72228A91B0D}" dt="2023-04-20T17:06:57.699" v="34" actId="20577"/>
        <pc:sldMkLst>
          <pc:docMk/>
          <pc:sldMk cId="3894533096" sldId="256"/>
        </pc:sldMkLst>
        <pc:spChg chg="mod">
          <ac:chgData name="Leonardo Formiga Larrossa" userId="b40ecc2e-d84f-47e0-968e-9ad99af5b69c" providerId="ADAL" clId="{89253A60-B3F6-4186-998A-C72228A91B0D}" dt="2023-04-20T17:06:57.699" v="34" actId="20577"/>
          <ac:spMkLst>
            <pc:docMk/>
            <pc:sldMk cId="3894533096" sldId="256"/>
            <ac:spMk id="2" creationId="{ED93BEE9-519F-57B5-FA4A-5293CCED0C5A}"/>
          </ac:spMkLst>
        </pc:spChg>
      </pc:sldChg>
      <pc:sldChg chg="del">
        <pc:chgData name="Leonardo Formiga Larrossa" userId="b40ecc2e-d84f-47e0-968e-9ad99af5b69c" providerId="ADAL" clId="{89253A60-B3F6-4186-998A-C72228A91B0D}" dt="2023-04-20T17:07:03.789" v="35" actId="47"/>
        <pc:sldMkLst>
          <pc:docMk/>
          <pc:sldMk cId="1812581174" sldId="259"/>
        </pc:sldMkLst>
      </pc:sldChg>
      <pc:sldChg chg="modSp mod">
        <pc:chgData name="Leonardo Formiga Larrossa" userId="b40ecc2e-d84f-47e0-968e-9ad99af5b69c" providerId="ADAL" clId="{89253A60-B3F6-4186-998A-C72228A91B0D}" dt="2023-04-20T17:07:30.795" v="75" actId="20577"/>
        <pc:sldMkLst>
          <pc:docMk/>
          <pc:sldMk cId="1754276478" sldId="416"/>
        </pc:sldMkLst>
        <pc:spChg chg="mod">
          <ac:chgData name="Leonardo Formiga Larrossa" userId="b40ecc2e-d84f-47e0-968e-9ad99af5b69c" providerId="ADAL" clId="{89253A60-B3F6-4186-998A-C72228A91B0D}" dt="2023-04-20T17:07:30.795" v="75" actId="20577"/>
          <ac:spMkLst>
            <pc:docMk/>
            <pc:sldMk cId="1754276478" sldId="416"/>
            <ac:spMk id="5" creationId="{3398BB6D-6E9A-8B7B-0ECE-C7189A0FA1EA}"/>
          </ac:spMkLst>
        </pc:spChg>
      </pc:sldChg>
      <pc:sldChg chg="del">
        <pc:chgData name="Leonardo Formiga Larrossa" userId="b40ecc2e-d84f-47e0-968e-9ad99af5b69c" providerId="ADAL" clId="{89253A60-B3F6-4186-998A-C72228A91B0D}" dt="2023-04-20T17:07:46.771" v="76" actId="47"/>
        <pc:sldMkLst>
          <pc:docMk/>
          <pc:sldMk cId="926749223" sldId="419"/>
        </pc:sldMkLst>
      </pc:sldChg>
      <pc:sldChg chg="modNotesTx">
        <pc:chgData name="Leonardo Formiga Larrossa" userId="b40ecc2e-d84f-47e0-968e-9ad99af5b69c" providerId="ADAL" clId="{89253A60-B3F6-4186-998A-C72228A91B0D}" dt="2023-04-20T17:14:13.611" v="368" actId="20577"/>
        <pc:sldMkLst>
          <pc:docMk/>
          <pc:sldMk cId="3050754519" sldId="431"/>
        </pc:sldMkLst>
      </pc:sldChg>
      <pc:sldChg chg="modSp mod">
        <pc:chgData name="Leonardo Formiga Larrossa" userId="b40ecc2e-d84f-47e0-968e-9ad99af5b69c" providerId="ADAL" clId="{89253A60-B3F6-4186-998A-C72228A91B0D}" dt="2023-04-20T17:16:49.588" v="374" actId="20577"/>
        <pc:sldMkLst>
          <pc:docMk/>
          <pc:sldMk cId="3484809197" sldId="451"/>
        </pc:sldMkLst>
        <pc:graphicFrameChg chg="modGraphic">
          <ac:chgData name="Leonardo Formiga Larrossa" userId="b40ecc2e-d84f-47e0-968e-9ad99af5b69c" providerId="ADAL" clId="{89253A60-B3F6-4186-998A-C72228A91B0D}" dt="2023-04-20T17:16:49.588" v="374" actId="20577"/>
          <ac:graphicFrameMkLst>
            <pc:docMk/>
            <pc:sldMk cId="3484809197" sldId="451"/>
            <ac:graphicFrameMk id="3" creationId="{EEE35AAA-896C-E99A-03EF-6E190917B911}"/>
          </ac:graphicFrameMkLst>
        </pc:graphicFrameChg>
      </pc:sldChg>
      <pc:sldChg chg="modSp">
        <pc:chgData name="Leonardo Formiga Larrossa" userId="b40ecc2e-d84f-47e0-968e-9ad99af5b69c" providerId="ADAL" clId="{89253A60-B3F6-4186-998A-C72228A91B0D}" dt="2023-04-20T17:20:08.804" v="437"/>
        <pc:sldMkLst>
          <pc:docMk/>
          <pc:sldMk cId="2287852263" sldId="458"/>
        </pc:sldMkLst>
        <pc:graphicFrameChg chg="mod">
          <ac:chgData name="Leonardo Formiga Larrossa" userId="b40ecc2e-d84f-47e0-968e-9ad99af5b69c" providerId="ADAL" clId="{89253A60-B3F6-4186-998A-C72228A91B0D}" dt="2023-04-20T17:20:08.804" v="437"/>
          <ac:graphicFrameMkLst>
            <pc:docMk/>
            <pc:sldMk cId="2287852263" sldId="458"/>
            <ac:graphicFrameMk id="2" creationId="{2B86ED29-E396-6556-7EF4-C9F864879782}"/>
          </ac:graphicFrameMkLst>
        </pc:graphicFrameChg>
      </pc:sldChg>
      <pc:sldChg chg="modSp mod">
        <pc:chgData name="Leonardo Formiga Larrossa" userId="b40ecc2e-d84f-47e0-968e-9ad99af5b69c" providerId="ADAL" clId="{89253A60-B3F6-4186-998A-C72228A91B0D}" dt="2023-04-20T17:25:19.975" v="467" actId="403"/>
        <pc:sldMkLst>
          <pc:docMk/>
          <pc:sldMk cId="1977724938" sldId="507"/>
        </pc:sldMkLst>
        <pc:spChg chg="mod">
          <ac:chgData name="Leonardo Formiga Larrossa" userId="b40ecc2e-d84f-47e0-968e-9ad99af5b69c" providerId="ADAL" clId="{89253A60-B3F6-4186-998A-C72228A91B0D}" dt="2023-04-20T17:25:19.975" v="467" actId="403"/>
          <ac:spMkLst>
            <pc:docMk/>
            <pc:sldMk cId="1977724938" sldId="507"/>
            <ac:spMk id="2" creationId="{ADF85484-6455-4E01-B0CA-C1C5F4CE5323}"/>
          </ac:spMkLst>
        </pc:spChg>
      </pc:sldChg>
      <pc:sldChg chg="modSp mod">
        <pc:chgData name="Leonardo Formiga Larrossa" userId="b40ecc2e-d84f-47e0-968e-9ad99af5b69c" providerId="ADAL" clId="{89253A60-B3F6-4186-998A-C72228A91B0D}" dt="2023-04-20T17:31:28.183" v="601"/>
        <pc:sldMkLst>
          <pc:docMk/>
          <pc:sldMk cId="860288155" sldId="567"/>
        </pc:sldMkLst>
        <pc:spChg chg="mod">
          <ac:chgData name="Leonardo Formiga Larrossa" userId="b40ecc2e-d84f-47e0-968e-9ad99af5b69c" providerId="ADAL" clId="{89253A60-B3F6-4186-998A-C72228A91B0D}" dt="2023-04-20T17:31:28.183" v="601"/>
          <ac:spMkLst>
            <pc:docMk/>
            <pc:sldMk cId="860288155" sldId="567"/>
            <ac:spMk id="2" creationId="{3CDB665F-20F5-4126-8701-BCFA220F3E12}"/>
          </ac:spMkLst>
        </pc:spChg>
      </pc:sldChg>
    </pc:docChg>
  </pc:docChgLst>
  <pc:docChgLst>
    <pc:chgData name="Leonardo Formiga Larrossa" userId="b40ecc2e-d84f-47e0-968e-9ad99af5b69c" providerId="ADAL" clId="{27196292-6014-4107-95A1-B3E4A0E03F2B}"/>
    <pc:docChg chg="undo custSel addSld delSld modSld sldOrd">
      <pc:chgData name="Leonardo Formiga Larrossa" userId="b40ecc2e-d84f-47e0-968e-9ad99af5b69c" providerId="ADAL" clId="{27196292-6014-4107-95A1-B3E4A0E03F2B}" dt="2023-08-04T15:03:38.650" v="28" actId="20577"/>
      <pc:docMkLst>
        <pc:docMk/>
      </pc:docMkLst>
      <pc:sldChg chg="add">
        <pc:chgData name="Leonardo Formiga Larrossa" userId="b40ecc2e-d84f-47e0-968e-9ad99af5b69c" providerId="ADAL" clId="{27196292-6014-4107-95A1-B3E4A0E03F2B}" dt="2023-08-04T14:41:51.980" v="2"/>
        <pc:sldMkLst>
          <pc:docMk/>
          <pc:sldMk cId="1812581174" sldId="259"/>
        </pc:sldMkLst>
      </pc:sldChg>
      <pc:sldChg chg="ord">
        <pc:chgData name="Leonardo Formiga Larrossa" userId="b40ecc2e-d84f-47e0-968e-9ad99af5b69c" providerId="ADAL" clId="{27196292-6014-4107-95A1-B3E4A0E03F2B}" dt="2023-08-04T14:45:51.741" v="13"/>
        <pc:sldMkLst>
          <pc:docMk/>
          <pc:sldMk cId="490232060" sldId="417"/>
        </pc:sldMkLst>
      </pc:sldChg>
      <pc:sldChg chg="modSp mod">
        <pc:chgData name="Leonardo Formiga Larrossa" userId="b40ecc2e-d84f-47e0-968e-9ad99af5b69c" providerId="ADAL" clId="{27196292-6014-4107-95A1-B3E4A0E03F2B}" dt="2023-08-04T15:03:38.650" v="28" actId="20577"/>
        <pc:sldMkLst>
          <pc:docMk/>
          <pc:sldMk cId="3484809197" sldId="451"/>
        </pc:sldMkLst>
        <pc:graphicFrameChg chg="modGraphic">
          <ac:chgData name="Leonardo Formiga Larrossa" userId="b40ecc2e-d84f-47e0-968e-9ad99af5b69c" providerId="ADAL" clId="{27196292-6014-4107-95A1-B3E4A0E03F2B}" dt="2023-08-04T15:03:38.650" v="28" actId="20577"/>
          <ac:graphicFrameMkLst>
            <pc:docMk/>
            <pc:sldMk cId="3484809197" sldId="451"/>
            <ac:graphicFrameMk id="3" creationId="{EEE35AAA-896C-E99A-03EF-6E190917B911}"/>
          </ac:graphicFrameMkLst>
        </pc:graphicFrameChg>
      </pc:sldChg>
      <pc:sldChg chg="addSp delSp modSp new mod setBg">
        <pc:chgData name="Leonardo Formiga Larrossa" userId="b40ecc2e-d84f-47e0-968e-9ad99af5b69c" providerId="ADAL" clId="{27196292-6014-4107-95A1-B3E4A0E03F2B}" dt="2023-08-04T14:45:36.656" v="11" actId="26606"/>
        <pc:sldMkLst>
          <pc:docMk/>
          <pc:sldMk cId="4098752259" sldId="568"/>
        </pc:sldMkLst>
        <pc:spChg chg="add del">
          <ac:chgData name="Leonardo Formiga Larrossa" userId="b40ecc2e-d84f-47e0-968e-9ad99af5b69c" providerId="ADAL" clId="{27196292-6014-4107-95A1-B3E4A0E03F2B}" dt="2023-08-04T14:45:17.630" v="8" actId="26606"/>
          <ac:spMkLst>
            <pc:docMk/>
            <pc:sldMk cId="4098752259" sldId="568"/>
            <ac:spMk id="8" creationId="{7BDAC5B6-20CE-447F-8BA1-F2274AC7AE5B}"/>
          </ac:spMkLst>
        </pc:spChg>
        <pc:spChg chg="add del">
          <ac:chgData name="Leonardo Formiga Larrossa" userId="b40ecc2e-d84f-47e0-968e-9ad99af5b69c" providerId="ADAL" clId="{27196292-6014-4107-95A1-B3E4A0E03F2B}" dt="2023-08-04T14:45:17.630" v="8" actId="26606"/>
          <ac:spMkLst>
            <pc:docMk/>
            <pc:sldMk cId="4098752259" sldId="568"/>
            <ac:spMk id="10" creationId="{D1D22B31-BF8F-446B-9009-8A251FB177CB}"/>
          </ac:spMkLst>
        </pc:spChg>
        <pc:spChg chg="add del">
          <ac:chgData name="Leonardo Formiga Larrossa" userId="b40ecc2e-d84f-47e0-968e-9ad99af5b69c" providerId="ADAL" clId="{27196292-6014-4107-95A1-B3E4A0E03F2B}" dt="2023-08-04T14:45:36.655" v="10" actId="26606"/>
          <ac:spMkLst>
            <pc:docMk/>
            <pc:sldMk cId="4098752259" sldId="568"/>
            <ac:spMk id="12" creationId="{2633B3B5-CC90-43F0-8714-D31D1F3F0209}"/>
          </ac:spMkLst>
        </pc:spChg>
        <pc:spChg chg="add del">
          <ac:chgData name="Leonardo Formiga Larrossa" userId="b40ecc2e-d84f-47e0-968e-9ad99af5b69c" providerId="ADAL" clId="{27196292-6014-4107-95A1-B3E4A0E03F2B}" dt="2023-08-04T14:45:36.655" v="10" actId="26606"/>
          <ac:spMkLst>
            <pc:docMk/>
            <pc:sldMk cId="4098752259" sldId="568"/>
            <ac:spMk id="13" creationId="{AB8C311F-7253-4AED-9701-7FC0708C41C7}"/>
          </ac:spMkLst>
        </pc:spChg>
        <pc:spChg chg="add del">
          <ac:chgData name="Leonardo Formiga Larrossa" userId="b40ecc2e-d84f-47e0-968e-9ad99af5b69c" providerId="ADAL" clId="{27196292-6014-4107-95A1-B3E4A0E03F2B}" dt="2023-08-04T14:45:36.655" v="10" actId="26606"/>
          <ac:spMkLst>
            <pc:docMk/>
            <pc:sldMk cId="4098752259" sldId="568"/>
            <ac:spMk id="14" creationId="{A8D57A06-A426-446D-B02C-A2DC6B62E45E}"/>
          </ac:spMkLst>
        </pc:spChg>
        <pc:spChg chg="add del">
          <ac:chgData name="Leonardo Formiga Larrossa" userId="b40ecc2e-d84f-47e0-968e-9ad99af5b69c" providerId="ADAL" clId="{27196292-6014-4107-95A1-B3E4A0E03F2B}" dt="2023-08-04T14:45:36.655" v="10" actId="26606"/>
          <ac:spMkLst>
            <pc:docMk/>
            <pc:sldMk cId="4098752259" sldId="568"/>
            <ac:spMk id="15" creationId="{E2384209-CB15-4CDF-9D31-C44FD9A3F20D}"/>
          </ac:spMkLst>
        </pc:spChg>
        <pc:picChg chg="add mod">
          <ac:chgData name="Leonardo Formiga Larrossa" userId="b40ecc2e-d84f-47e0-968e-9ad99af5b69c" providerId="ADAL" clId="{27196292-6014-4107-95A1-B3E4A0E03F2B}" dt="2023-08-04T14:45:36.656" v="11" actId="26606"/>
          <ac:picMkLst>
            <pc:docMk/>
            <pc:sldMk cId="4098752259" sldId="568"/>
            <ac:picMk id="3" creationId="{E95EDD62-472A-EC1F-5850-DA6DD0D8EA07}"/>
          </ac:picMkLst>
        </pc:picChg>
      </pc:sldChg>
      <pc:sldChg chg="new del">
        <pc:chgData name="Leonardo Formiga Larrossa" userId="b40ecc2e-d84f-47e0-968e-9ad99af5b69c" providerId="ADAL" clId="{27196292-6014-4107-95A1-B3E4A0E03F2B}" dt="2023-08-04T14:42:01.539" v="3" actId="2696"/>
        <pc:sldMkLst>
          <pc:docMk/>
          <pc:sldMk cId="497289529" sldId="569"/>
        </pc:sldMkLst>
      </pc:sldChg>
    </pc:docChg>
  </pc:docChgLst>
  <pc:docChgLst>
    <pc:chgData name="Leonardo Formiga Larrossa" userId="b40ecc2e-d84f-47e0-968e-9ad99af5b69c" providerId="ADAL" clId="{3A0823CE-3813-44B7-A05B-B2D7F68C75A5}"/>
    <pc:docChg chg="undo custSel addSld delSld modSld sldOrd">
      <pc:chgData name="Leonardo Formiga Larrossa" userId="b40ecc2e-d84f-47e0-968e-9ad99af5b69c" providerId="ADAL" clId="{3A0823CE-3813-44B7-A05B-B2D7F68C75A5}" dt="2023-09-08T16:27:10.943" v="318" actId="20577"/>
      <pc:docMkLst>
        <pc:docMk/>
      </pc:docMkLst>
      <pc:sldChg chg="modSp mod">
        <pc:chgData name="Leonardo Formiga Larrossa" userId="b40ecc2e-d84f-47e0-968e-9ad99af5b69c" providerId="ADAL" clId="{3A0823CE-3813-44B7-A05B-B2D7F68C75A5}" dt="2023-09-08T16:11:18.492" v="95" actId="404"/>
        <pc:sldMkLst>
          <pc:docMk/>
          <pc:sldMk cId="3894533096" sldId="256"/>
        </pc:sldMkLst>
        <pc:spChg chg="mod">
          <ac:chgData name="Leonardo Formiga Larrossa" userId="b40ecc2e-d84f-47e0-968e-9ad99af5b69c" providerId="ADAL" clId="{3A0823CE-3813-44B7-A05B-B2D7F68C75A5}" dt="2023-09-08T16:11:18.492" v="95" actId="404"/>
          <ac:spMkLst>
            <pc:docMk/>
            <pc:sldMk cId="3894533096" sldId="256"/>
            <ac:spMk id="2" creationId="{ED93BEE9-519F-57B5-FA4A-5293CCED0C5A}"/>
          </ac:spMkLst>
        </pc:spChg>
      </pc:sldChg>
      <pc:sldChg chg="del">
        <pc:chgData name="Leonardo Formiga Larrossa" userId="b40ecc2e-d84f-47e0-968e-9ad99af5b69c" providerId="ADAL" clId="{3A0823CE-3813-44B7-A05B-B2D7F68C75A5}" dt="2023-09-08T16:12:03.482" v="98" actId="47"/>
        <pc:sldMkLst>
          <pc:docMk/>
          <pc:sldMk cId="2503602937" sldId="257"/>
        </pc:sldMkLst>
      </pc:sldChg>
      <pc:sldChg chg="del">
        <pc:chgData name="Leonardo Formiga Larrossa" userId="b40ecc2e-d84f-47e0-968e-9ad99af5b69c" providerId="ADAL" clId="{3A0823CE-3813-44B7-A05B-B2D7F68C75A5}" dt="2023-09-08T16:12:06.770" v="99" actId="47"/>
        <pc:sldMkLst>
          <pc:docMk/>
          <pc:sldMk cId="1754276478" sldId="416"/>
        </pc:sldMkLst>
      </pc:sldChg>
      <pc:sldChg chg="del">
        <pc:chgData name="Leonardo Formiga Larrossa" userId="b40ecc2e-d84f-47e0-968e-9ad99af5b69c" providerId="ADAL" clId="{3A0823CE-3813-44B7-A05B-B2D7F68C75A5}" dt="2023-09-08T16:12:07.775" v="100" actId="47"/>
        <pc:sldMkLst>
          <pc:docMk/>
          <pc:sldMk cId="490232060" sldId="417"/>
        </pc:sldMkLst>
      </pc:sldChg>
      <pc:sldChg chg="del">
        <pc:chgData name="Leonardo Formiga Larrossa" userId="b40ecc2e-d84f-47e0-968e-9ad99af5b69c" providerId="ADAL" clId="{3A0823CE-3813-44B7-A05B-B2D7F68C75A5}" dt="2023-09-08T16:11:58.147" v="97" actId="47"/>
        <pc:sldMkLst>
          <pc:docMk/>
          <pc:sldMk cId="3264352148" sldId="418"/>
        </pc:sldMkLst>
      </pc:sldChg>
      <pc:sldChg chg="ord">
        <pc:chgData name="Leonardo Formiga Larrossa" userId="b40ecc2e-d84f-47e0-968e-9ad99af5b69c" providerId="ADAL" clId="{3A0823CE-3813-44B7-A05B-B2D7F68C75A5}" dt="2023-09-08T16:12:44.195" v="102"/>
        <pc:sldMkLst>
          <pc:docMk/>
          <pc:sldMk cId="947832229" sldId="420"/>
        </pc:sldMkLst>
      </pc:sldChg>
      <pc:sldChg chg="del">
        <pc:chgData name="Leonardo Formiga Larrossa" userId="b40ecc2e-d84f-47e0-968e-9ad99af5b69c" providerId="ADAL" clId="{3A0823CE-3813-44B7-A05B-B2D7F68C75A5}" dt="2023-09-08T16:11:49.831" v="96" actId="47"/>
        <pc:sldMkLst>
          <pc:docMk/>
          <pc:sldMk cId="612371109" sldId="422"/>
        </pc:sldMkLst>
      </pc:sldChg>
      <pc:sldChg chg="del">
        <pc:chgData name="Leonardo Formiga Larrossa" userId="b40ecc2e-d84f-47e0-968e-9ad99af5b69c" providerId="ADAL" clId="{3A0823CE-3813-44B7-A05B-B2D7F68C75A5}" dt="2023-09-08T16:13:03.777" v="103" actId="47"/>
        <pc:sldMkLst>
          <pc:docMk/>
          <pc:sldMk cId="858230848" sldId="430"/>
        </pc:sldMkLst>
      </pc:sldChg>
      <pc:sldChg chg="del">
        <pc:chgData name="Leonardo Formiga Larrossa" userId="b40ecc2e-d84f-47e0-968e-9ad99af5b69c" providerId="ADAL" clId="{3A0823CE-3813-44B7-A05B-B2D7F68C75A5}" dt="2023-09-08T16:13:26.561" v="104" actId="47"/>
        <pc:sldMkLst>
          <pc:docMk/>
          <pc:sldMk cId="2401998093" sldId="432"/>
        </pc:sldMkLst>
      </pc:sldChg>
      <pc:sldChg chg="del">
        <pc:chgData name="Leonardo Formiga Larrossa" userId="b40ecc2e-d84f-47e0-968e-9ad99af5b69c" providerId="ADAL" clId="{3A0823CE-3813-44B7-A05B-B2D7F68C75A5}" dt="2023-09-08T16:18:53.375" v="160" actId="47"/>
        <pc:sldMkLst>
          <pc:docMk/>
          <pc:sldMk cId="2037259848" sldId="479"/>
        </pc:sldMkLst>
      </pc:sldChg>
      <pc:sldChg chg="modSp mod">
        <pc:chgData name="Leonardo Formiga Larrossa" userId="b40ecc2e-d84f-47e0-968e-9ad99af5b69c" providerId="ADAL" clId="{3A0823CE-3813-44B7-A05B-B2D7F68C75A5}" dt="2023-09-08T16:17:56.819" v="158" actId="20577"/>
        <pc:sldMkLst>
          <pc:docMk/>
          <pc:sldMk cId="1560464879" sldId="481"/>
        </pc:sldMkLst>
        <pc:spChg chg="mod">
          <ac:chgData name="Leonardo Formiga Larrossa" userId="b40ecc2e-d84f-47e0-968e-9ad99af5b69c" providerId="ADAL" clId="{3A0823CE-3813-44B7-A05B-B2D7F68C75A5}" dt="2023-09-08T16:17:56.819" v="158" actId="20577"/>
          <ac:spMkLst>
            <pc:docMk/>
            <pc:sldMk cId="1560464879" sldId="481"/>
            <ac:spMk id="6" creationId="{645B9B24-2737-4F5E-BA5F-8A356EC396CD}"/>
          </ac:spMkLst>
        </pc:spChg>
      </pc:sldChg>
      <pc:sldChg chg="del">
        <pc:chgData name="Leonardo Formiga Larrossa" userId="b40ecc2e-d84f-47e0-968e-9ad99af5b69c" providerId="ADAL" clId="{3A0823CE-3813-44B7-A05B-B2D7F68C75A5}" dt="2023-09-08T16:18:51.535" v="159" actId="47"/>
        <pc:sldMkLst>
          <pc:docMk/>
          <pc:sldMk cId="1331229299" sldId="482"/>
        </pc:sldMkLst>
      </pc:sldChg>
      <pc:sldChg chg="del">
        <pc:chgData name="Leonardo Formiga Larrossa" userId="b40ecc2e-d84f-47e0-968e-9ad99af5b69c" providerId="ADAL" clId="{3A0823CE-3813-44B7-A05B-B2D7F68C75A5}" dt="2023-09-08T16:19:19.315" v="161" actId="47"/>
        <pc:sldMkLst>
          <pc:docMk/>
          <pc:sldMk cId="1367590660" sldId="484"/>
        </pc:sldMkLst>
      </pc:sldChg>
      <pc:sldChg chg="del">
        <pc:chgData name="Leonardo Formiga Larrossa" userId="b40ecc2e-d84f-47e0-968e-9ad99af5b69c" providerId="ADAL" clId="{3A0823CE-3813-44B7-A05B-B2D7F68C75A5}" dt="2023-09-08T16:19:21.442" v="162" actId="47"/>
        <pc:sldMkLst>
          <pc:docMk/>
          <pc:sldMk cId="2117532312" sldId="485"/>
        </pc:sldMkLst>
      </pc:sldChg>
      <pc:sldChg chg="del">
        <pc:chgData name="Leonardo Formiga Larrossa" userId="b40ecc2e-d84f-47e0-968e-9ad99af5b69c" providerId="ADAL" clId="{3A0823CE-3813-44B7-A05B-B2D7F68C75A5}" dt="2023-09-08T16:19:24.211" v="164" actId="47"/>
        <pc:sldMkLst>
          <pc:docMk/>
          <pc:sldMk cId="2591302972" sldId="486"/>
        </pc:sldMkLst>
      </pc:sldChg>
      <pc:sldChg chg="del">
        <pc:chgData name="Leonardo Formiga Larrossa" userId="b40ecc2e-d84f-47e0-968e-9ad99af5b69c" providerId="ADAL" clId="{3A0823CE-3813-44B7-A05B-B2D7F68C75A5}" dt="2023-09-08T16:19:22.835" v="163" actId="47"/>
        <pc:sldMkLst>
          <pc:docMk/>
          <pc:sldMk cId="2516673730" sldId="487"/>
        </pc:sldMkLst>
      </pc:sldChg>
      <pc:sldChg chg="modSp mod">
        <pc:chgData name="Leonardo Formiga Larrossa" userId="b40ecc2e-d84f-47e0-968e-9ad99af5b69c" providerId="ADAL" clId="{3A0823CE-3813-44B7-A05B-B2D7F68C75A5}" dt="2023-09-08T16:24:57.685" v="257" actId="20577"/>
        <pc:sldMkLst>
          <pc:docMk/>
          <pc:sldMk cId="3078333310" sldId="531"/>
        </pc:sldMkLst>
        <pc:spChg chg="mod">
          <ac:chgData name="Leonardo Formiga Larrossa" userId="b40ecc2e-d84f-47e0-968e-9ad99af5b69c" providerId="ADAL" clId="{3A0823CE-3813-44B7-A05B-B2D7F68C75A5}" dt="2023-09-08T16:24:57.685" v="257" actId="20577"/>
          <ac:spMkLst>
            <pc:docMk/>
            <pc:sldMk cId="3078333310" sldId="531"/>
            <ac:spMk id="4" creationId="{21507044-D526-4553-AB28-CEF3D3283296}"/>
          </ac:spMkLst>
        </pc:spChg>
      </pc:sldChg>
      <pc:sldChg chg="modSp mod">
        <pc:chgData name="Leonardo Formiga Larrossa" userId="b40ecc2e-d84f-47e0-968e-9ad99af5b69c" providerId="ADAL" clId="{3A0823CE-3813-44B7-A05B-B2D7F68C75A5}" dt="2023-09-08T16:24:42.907" v="246" actId="20577"/>
        <pc:sldMkLst>
          <pc:docMk/>
          <pc:sldMk cId="2143981377" sldId="532"/>
        </pc:sldMkLst>
        <pc:spChg chg="mod">
          <ac:chgData name="Leonardo Formiga Larrossa" userId="b40ecc2e-d84f-47e0-968e-9ad99af5b69c" providerId="ADAL" clId="{3A0823CE-3813-44B7-A05B-B2D7F68C75A5}" dt="2023-09-08T16:24:34.397" v="240" actId="20577"/>
          <ac:spMkLst>
            <pc:docMk/>
            <pc:sldMk cId="2143981377" sldId="532"/>
            <ac:spMk id="3" creationId="{09043B83-A361-4BC4-926E-3754DDE2705C}"/>
          </ac:spMkLst>
        </pc:spChg>
        <pc:spChg chg="mod">
          <ac:chgData name="Leonardo Formiga Larrossa" userId="b40ecc2e-d84f-47e0-968e-9ad99af5b69c" providerId="ADAL" clId="{3A0823CE-3813-44B7-A05B-B2D7F68C75A5}" dt="2023-09-08T16:24:42.907" v="246" actId="20577"/>
          <ac:spMkLst>
            <pc:docMk/>
            <pc:sldMk cId="2143981377" sldId="532"/>
            <ac:spMk id="6" creationId="{55A04C2B-3FA4-490F-A763-0763DB2C6FFA}"/>
          </ac:spMkLst>
        </pc:spChg>
      </pc:sldChg>
      <pc:sldChg chg="modSp mod">
        <pc:chgData name="Leonardo Formiga Larrossa" userId="b40ecc2e-d84f-47e0-968e-9ad99af5b69c" providerId="ADAL" clId="{3A0823CE-3813-44B7-A05B-B2D7F68C75A5}" dt="2023-09-08T16:27:10.943" v="318" actId="20577"/>
        <pc:sldMkLst>
          <pc:docMk/>
          <pc:sldMk cId="860288155" sldId="567"/>
        </pc:sldMkLst>
        <pc:spChg chg="mod">
          <ac:chgData name="Leonardo Formiga Larrossa" userId="b40ecc2e-d84f-47e0-968e-9ad99af5b69c" providerId="ADAL" clId="{3A0823CE-3813-44B7-A05B-B2D7F68C75A5}" dt="2023-09-08T16:27:10.943" v="318" actId="20577"/>
          <ac:spMkLst>
            <pc:docMk/>
            <pc:sldMk cId="860288155" sldId="567"/>
            <ac:spMk id="2" creationId="{3CDB665F-20F5-4126-8701-BCFA220F3E12}"/>
          </ac:spMkLst>
        </pc:spChg>
      </pc:sldChg>
      <pc:sldChg chg="addSp modSp new mod">
        <pc:chgData name="Leonardo Formiga Larrossa" userId="b40ecc2e-d84f-47e0-968e-9ad99af5b69c" providerId="ADAL" clId="{3A0823CE-3813-44B7-A05B-B2D7F68C75A5}" dt="2023-09-08T16:20:04.927" v="208" actId="20577"/>
        <pc:sldMkLst>
          <pc:docMk/>
          <pc:sldMk cId="1043967496" sldId="569"/>
        </pc:sldMkLst>
        <pc:spChg chg="add mod">
          <ac:chgData name="Leonardo Formiga Larrossa" userId="b40ecc2e-d84f-47e0-968e-9ad99af5b69c" providerId="ADAL" clId="{3A0823CE-3813-44B7-A05B-B2D7F68C75A5}" dt="2023-09-08T16:20:04.927" v="208" actId="20577"/>
          <ac:spMkLst>
            <pc:docMk/>
            <pc:sldMk cId="1043967496" sldId="569"/>
            <ac:spMk id="2" creationId="{5AD4BF97-6EBF-C615-F1E2-190FDC1D15B3}"/>
          </ac:spMkLst>
        </pc:spChg>
      </pc:sldChg>
    </pc:docChg>
  </pc:docChgLst>
  <pc:docChgLst>
    <pc:chgData name="Leonardo Formiga Larrossa" userId="b40ecc2e-d84f-47e0-968e-9ad99af5b69c" providerId="ADAL" clId="{3B55E6D8-6996-4D57-9808-20651FCCDBDF}"/>
    <pc:docChg chg="undo custSel modSld">
      <pc:chgData name="Leonardo Formiga Larrossa" userId="b40ecc2e-d84f-47e0-968e-9ad99af5b69c" providerId="ADAL" clId="{3B55E6D8-6996-4D57-9808-20651FCCDBDF}" dt="2023-06-30T21:35:43.372" v="13" actId="20577"/>
      <pc:docMkLst>
        <pc:docMk/>
      </pc:docMkLst>
      <pc:sldChg chg="modSp mod">
        <pc:chgData name="Leonardo Formiga Larrossa" userId="b40ecc2e-d84f-47e0-968e-9ad99af5b69c" providerId="ADAL" clId="{3B55E6D8-6996-4D57-9808-20651FCCDBDF}" dt="2023-06-30T21:35:43.372" v="13" actId="20577"/>
        <pc:sldMkLst>
          <pc:docMk/>
          <pc:sldMk cId="898426135" sldId="524"/>
        </pc:sldMkLst>
        <pc:spChg chg="mod">
          <ac:chgData name="Leonardo Formiga Larrossa" userId="b40ecc2e-d84f-47e0-968e-9ad99af5b69c" providerId="ADAL" clId="{3B55E6D8-6996-4D57-9808-20651FCCDBDF}" dt="2023-06-30T21:35:43.372" v="13" actId="20577"/>
          <ac:spMkLst>
            <pc:docMk/>
            <pc:sldMk cId="898426135" sldId="524"/>
            <ac:spMk id="2" creationId="{6577E33A-E93A-49E3-A586-7D04EBE2817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E7C259-53DB-420F-874C-647DD4BD07AB}" type="doc">
      <dgm:prSet loTypeId="urn:microsoft.com/office/officeart/2005/8/layout/hList9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pt-BR"/>
        </a:p>
      </dgm:t>
    </dgm:pt>
    <dgm:pt modelId="{F45E0E18-7F8A-4482-B3B6-4A4D3765648C}">
      <dgm:prSet phldrT="[Texto]"/>
      <dgm:spPr/>
      <dgm:t>
        <a:bodyPr/>
        <a:lstStyle/>
        <a:p>
          <a:r>
            <a:rPr lang="pt-BR"/>
            <a:t>LAC</a:t>
          </a:r>
        </a:p>
      </dgm:t>
    </dgm:pt>
    <dgm:pt modelId="{69DCFADA-E716-4781-A6CF-A641BBC2E2ED}" type="parTrans" cxnId="{FAE80B16-9BDB-4D8D-A008-BAC9DF63AF3E}">
      <dgm:prSet/>
      <dgm:spPr/>
      <dgm:t>
        <a:bodyPr/>
        <a:lstStyle/>
        <a:p>
          <a:endParaRPr lang="pt-BR"/>
        </a:p>
      </dgm:t>
    </dgm:pt>
    <dgm:pt modelId="{AF7257E4-D738-4529-81EC-F05F493A49A3}" type="sibTrans" cxnId="{FAE80B16-9BDB-4D8D-A008-BAC9DF63AF3E}">
      <dgm:prSet/>
      <dgm:spPr/>
      <dgm:t>
        <a:bodyPr/>
        <a:lstStyle/>
        <a:p>
          <a:endParaRPr lang="pt-BR"/>
        </a:p>
      </dgm:t>
    </dgm:pt>
    <dgm:pt modelId="{B4440CC9-F7F7-4216-B986-C7552F4A85AF}">
      <dgm:prSet phldrT="[Texto]"/>
      <dgm:spPr/>
      <dgm:t>
        <a:bodyPr/>
        <a:lstStyle/>
        <a:p>
          <a:pPr algn="ctr"/>
          <a:r>
            <a:rPr lang="pt-BR"/>
            <a:t>Responsabilização Administrativa</a:t>
          </a:r>
        </a:p>
      </dgm:t>
    </dgm:pt>
    <dgm:pt modelId="{753A2BD4-1D99-434E-9404-34564BAF6678}" type="parTrans" cxnId="{6BFD7D1E-6A4E-47AF-AD8A-AAC1B62D068A}">
      <dgm:prSet/>
      <dgm:spPr/>
      <dgm:t>
        <a:bodyPr/>
        <a:lstStyle/>
        <a:p>
          <a:endParaRPr lang="pt-BR"/>
        </a:p>
      </dgm:t>
    </dgm:pt>
    <dgm:pt modelId="{976B1B60-23EF-4820-A9FF-39E24777285A}" type="sibTrans" cxnId="{6BFD7D1E-6A4E-47AF-AD8A-AAC1B62D068A}">
      <dgm:prSet/>
      <dgm:spPr/>
      <dgm:t>
        <a:bodyPr/>
        <a:lstStyle/>
        <a:p>
          <a:endParaRPr lang="pt-BR"/>
        </a:p>
      </dgm:t>
    </dgm:pt>
    <dgm:pt modelId="{28A2A2B2-FB68-45EB-AC3B-D1987DC3FD1E}" type="pres">
      <dgm:prSet presAssocID="{C4E7C259-53DB-420F-874C-647DD4BD07AB}" presName="list" presStyleCnt="0">
        <dgm:presLayoutVars>
          <dgm:dir/>
          <dgm:animLvl val="lvl"/>
        </dgm:presLayoutVars>
      </dgm:prSet>
      <dgm:spPr/>
    </dgm:pt>
    <dgm:pt modelId="{26C9C716-9551-4E5F-860C-BBA041127627}" type="pres">
      <dgm:prSet presAssocID="{F45E0E18-7F8A-4482-B3B6-4A4D3765648C}" presName="posSpace" presStyleCnt="0"/>
      <dgm:spPr/>
    </dgm:pt>
    <dgm:pt modelId="{D12C9574-0721-4E47-B5ED-9A0A7760C21A}" type="pres">
      <dgm:prSet presAssocID="{F45E0E18-7F8A-4482-B3B6-4A4D3765648C}" presName="vertFlow" presStyleCnt="0"/>
      <dgm:spPr/>
    </dgm:pt>
    <dgm:pt modelId="{C49F2702-5851-42B8-AF8E-8F15DFEF4DEB}" type="pres">
      <dgm:prSet presAssocID="{F45E0E18-7F8A-4482-B3B6-4A4D3765648C}" presName="topSpace" presStyleCnt="0"/>
      <dgm:spPr/>
    </dgm:pt>
    <dgm:pt modelId="{CD1EFCA1-51ED-470E-B948-2FE6F9B11F34}" type="pres">
      <dgm:prSet presAssocID="{F45E0E18-7F8A-4482-B3B6-4A4D3765648C}" presName="firstComp" presStyleCnt="0"/>
      <dgm:spPr/>
    </dgm:pt>
    <dgm:pt modelId="{1B1F2E24-BA2C-4EC0-967C-2EBFD0C267A3}" type="pres">
      <dgm:prSet presAssocID="{F45E0E18-7F8A-4482-B3B6-4A4D3765648C}" presName="firstChild" presStyleLbl="bgAccFollowNode1" presStyleIdx="0" presStyleCnt="1" custScaleX="113856" custScaleY="109385"/>
      <dgm:spPr/>
    </dgm:pt>
    <dgm:pt modelId="{FF476D50-0C48-47FD-A5F4-22B70A0D4CEC}" type="pres">
      <dgm:prSet presAssocID="{F45E0E18-7F8A-4482-B3B6-4A4D3765648C}" presName="firstChildTx" presStyleLbl="bgAccFollowNode1" presStyleIdx="0" presStyleCnt="1">
        <dgm:presLayoutVars>
          <dgm:bulletEnabled val="1"/>
        </dgm:presLayoutVars>
      </dgm:prSet>
      <dgm:spPr/>
    </dgm:pt>
    <dgm:pt modelId="{B3A0E446-EBBF-4A12-B07E-20A9C1617AFE}" type="pres">
      <dgm:prSet presAssocID="{F45E0E18-7F8A-4482-B3B6-4A4D3765648C}" presName="negSpace" presStyleCnt="0"/>
      <dgm:spPr/>
    </dgm:pt>
    <dgm:pt modelId="{739F5912-0D1D-4306-BBDD-8C68365496D7}" type="pres">
      <dgm:prSet presAssocID="{F45E0E18-7F8A-4482-B3B6-4A4D3765648C}" presName="circle" presStyleLbl="node1" presStyleIdx="0" presStyleCnt="1" custScaleX="89416" custScaleY="85301" custLinFactNeighborX="-9381" custLinFactNeighborY="-1463"/>
      <dgm:spPr/>
    </dgm:pt>
  </dgm:ptLst>
  <dgm:cxnLst>
    <dgm:cxn modelId="{FAE80B16-9BDB-4D8D-A008-BAC9DF63AF3E}" srcId="{C4E7C259-53DB-420F-874C-647DD4BD07AB}" destId="{F45E0E18-7F8A-4482-B3B6-4A4D3765648C}" srcOrd="0" destOrd="0" parTransId="{69DCFADA-E716-4781-A6CF-A641BBC2E2ED}" sibTransId="{AF7257E4-D738-4529-81EC-F05F493A49A3}"/>
    <dgm:cxn modelId="{6BFD7D1E-6A4E-47AF-AD8A-AAC1B62D068A}" srcId="{F45E0E18-7F8A-4482-B3B6-4A4D3765648C}" destId="{B4440CC9-F7F7-4216-B986-C7552F4A85AF}" srcOrd="0" destOrd="0" parTransId="{753A2BD4-1D99-434E-9404-34564BAF6678}" sibTransId="{976B1B60-23EF-4820-A9FF-39E24777285A}"/>
    <dgm:cxn modelId="{29CE0326-75ED-4837-A8EC-4F7B6B49AAFC}" type="presOf" srcId="{B4440CC9-F7F7-4216-B986-C7552F4A85AF}" destId="{1B1F2E24-BA2C-4EC0-967C-2EBFD0C267A3}" srcOrd="0" destOrd="0" presId="urn:microsoft.com/office/officeart/2005/8/layout/hList9"/>
    <dgm:cxn modelId="{09333B6E-A991-4A43-956C-204D57A1ADAF}" type="presOf" srcId="{C4E7C259-53DB-420F-874C-647DD4BD07AB}" destId="{28A2A2B2-FB68-45EB-AC3B-D1987DC3FD1E}" srcOrd="0" destOrd="0" presId="urn:microsoft.com/office/officeart/2005/8/layout/hList9"/>
    <dgm:cxn modelId="{CBC8768D-6610-4C83-A69B-429B0DD8CDA5}" type="presOf" srcId="{B4440CC9-F7F7-4216-B986-C7552F4A85AF}" destId="{FF476D50-0C48-47FD-A5F4-22B70A0D4CEC}" srcOrd="1" destOrd="0" presId="urn:microsoft.com/office/officeart/2005/8/layout/hList9"/>
    <dgm:cxn modelId="{3C89D9C5-47E5-4C6D-9F7C-8487214EC0F7}" type="presOf" srcId="{F45E0E18-7F8A-4482-B3B6-4A4D3765648C}" destId="{739F5912-0D1D-4306-BBDD-8C68365496D7}" srcOrd="0" destOrd="0" presId="urn:microsoft.com/office/officeart/2005/8/layout/hList9"/>
    <dgm:cxn modelId="{2F06D98A-8628-4BF4-B596-E08814138991}" type="presParOf" srcId="{28A2A2B2-FB68-45EB-AC3B-D1987DC3FD1E}" destId="{26C9C716-9551-4E5F-860C-BBA041127627}" srcOrd="0" destOrd="0" presId="urn:microsoft.com/office/officeart/2005/8/layout/hList9"/>
    <dgm:cxn modelId="{CB92F21B-756A-4CAD-B344-42BF0790289E}" type="presParOf" srcId="{28A2A2B2-FB68-45EB-AC3B-D1987DC3FD1E}" destId="{D12C9574-0721-4E47-B5ED-9A0A7760C21A}" srcOrd="1" destOrd="0" presId="urn:microsoft.com/office/officeart/2005/8/layout/hList9"/>
    <dgm:cxn modelId="{8D105441-FF9F-4621-9EB1-9C5CEC3E00F1}" type="presParOf" srcId="{D12C9574-0721-4E47-B5ED-9A0A7760C21A}" destId="{C49F2702-5851-42B8-AF8E-8F15DFEF4DEB}" srcOrd="0" destOrd="0" presId="urn:microsoft.com/office/officeart/2005/8/layout/hList9"/>
    <dgm:cxn modelId="{F35C75A4-1941-4DE4-8492-D6B7D46D2947}" type="presParOf" srcId="{D12C9574-0721-4E47-B5ED-9A0A7760C21A}" destId="{CD1EFCA1-51ED-470E-B948-2FE6F9B11F34}" srcOrd="1" destOrd="0" presId="urn:microsoft.com/office/officeart/2005/8/layout/hList9"/>
    <dgm:cxn modelId="{A3BE6A4B-9575-4C2C-8D86-803D42DE7A7B}" type="presParOf" srcId="{CD1EFCA1-51ED-470E-B948-2FE6F9B11F34}" destId="{1B1F2E24-BA2C-4EC0-967C-2EBFD0C267A3}" srcOrd="0" destOrd="0" presId="urn:microsoft.com/office/officeart/2005/8/layout/hList9"/>
    <dgm:cxn modelId="{E72F559E-4BC1-428B-AD5C-DF110272E7F0}" type="presParOf" srcId="{CD1EFCA1-51ED-470E-B948-2FE6F9B11F34}" destId="{FF476D50-0C48-47FD-A5F4-22B70A0D4CEC}" srcOrd="1" destOrd="0" presId="urn:microsoft.com/office/officeart/2005/8/layout/hList9"/>
    <dgm:cxn modelId="{011E5A10-F9E4-4596-A1B4-57BBAAF0D80A}" type="presParOf" srcId="{28A2A2B2-FB68-45EB-AC3B-D1987DC3FD1E}" destId="{B3A0E446-EBBF-4A12-B07E-20A9C1617AFE}" srcOrd="2" destOrd="0" presId="urn:microsoft.com/office/officeart/2005/8/layout/hList9"/>
    <dgm:cxn modelId="{E74C5B29-B3BE-472D-91E2-7F16C469855C}" type="presParOf" srcId="{28A2A2B2-FB68-45EB-AC3B-D1987DC3FD1E}" destId="{739F5912-0D1D-4306-BBDD-8C68365496D7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9AFA508-3780-4666-8EDF-6A3C9D7C0209}" type="doc">
      <dgm:prSet loTypeId="urn:microsoft.com/office/officeart/2005/8/layout/process3" loCatId="process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pt-BR"/>
        </a:p>
      </dgm:t>
    </dgm:pt>
    <dgm:pt modelId="{23565172-1A55-41A9-B53A-DD1CB6F97559}">
      <dgm:prSet phldrT="[Texto]"/>
      <dgm:spPr/>
      <dgm:t>
        <a:bodyPr/>
        <a:lstStyle/>
        <a:p>
          <a:r>
            <a:rPr lang="pt-BR"/>
            <a:t>Ativo</a:t>
          </a:r>
        </a:p>
      </dgm:t>
    </dgm:pt>
    <dgm:pt modelId="{C35B51F4-1B29-4F85-A609-954DDB94A114}" type="parTrans" cxnId="{A891DE2B-1E48-4DF9-9F2E-E169819CD0A0}">
      <dgm:prSet/>
      <dgm:spPr/>
      <dgm:t>
        <a:bodyPr/>
        <a:lstStyle/>
        <a:p>
          <a:endParaRPr lang="pt-BR"/>
        </a:p>
      </dgm:t>
    </dgm:pt>
    <dgm:pt modelId="{FB1BAC9C-CB71-4892-B3ED-6739D0760CD8}" type="sibTrans" cxnId="{A891DE2B-1E48-4DF9-9F2E-E169819CD0A0}">
      <dgm:prSet/>
      <dgm:spPr/>
      <dgm:t>
        <a:bodyPr/>
        <a:lstStyle/>
        <a:p>
          <a:endParaRPr lang="pt-BR"/>
        </a:p>
      </dgm:t>
    </dgm:pt>
    <dgm:pt modelId="{E5900351-A719-4F4E-9310-89EB65E7BE6C}">
      <dgm:prSet phldrT="[Texto]"/>
      <dgm:spPr/>
      <dgm:t>
        <a:bodyPr/>
        <a:lstStyle/>
        <a:p>
          <a:r>
            <a:rPr lang="pt-BR"/>
            <a:t>Entes privados</a:t>
          </a:r>
        </a:p>
      </dgm:t>
    </dgm:pt>
    <dgm:pt modelId="{7940AB28-3440-4168-848F-357FB1D3E6BC}" type="parTrans" cxnId="{41A3A915-36BF-4129-A593-B824BC80BA8D}">
      <dgm:prSet/>
      <dgm:spPr/>
      <dgm:t>
        <a:bodyPr/>
        <a:lstStyle/>
        <a:p>
          <a:endParaRPr lang="pt-BR"/>
        </a:p>
      </dgm:t>
    </dgm:pt>
    <dgm:pt modelId="{E14DF6B6-84AC-4F17-BB94-B4E3E05706DF}" type="sibTrans" cxnId="{41A3A915-36BF-4129-A593-B824BC80BA8D}">
      <dgm:prSet/>
      <dgm:spPr/>
      <dgm:t>
        <a:bodyPr/>
        <a:lstStyle/>
        <a:p>
          <a:endParaRPr lang="pt-BR"/>
        </a:p>
      </dgm:t>
    </dgm:pt>
    <dgm:pt modelId="{3B9ADFEC-5DD7-4AF3-9E7A-8811465CE98B}">
      <dgm:prSet phldrT="[Texto]"/>
      <dgm:spPr/>
      <dgm:t>
        <a:bodyPr/>
        <a:lstStyle/>
        <a:p>
          <a:r>
            <a:rPr lang="pt-BR"/>
            <a:t>Passivo</a:t>
          </a:r>
        </a:p>
      </dgm:t>
    </dgm:pt>
    <dgm:pt modelId="{C71911D7-97E5-429B-9FCD-A9F896F9277D}" type="parTrans" cxnId="{E03BA922-5908-4EA4-AA7F-FEDA384AB19A}">
      <dgm:prSet/>
      <dgm:spPr/>
      <dgm:t>
        <a:bodyPr/>
        <a:lstStyle/>
        <a:p>
          <a:endParaRPr lang="pt-BR"/>
        </a:p>
      </dgm:t>
    </dgm:pt>
    <dgm:pt modelId="{E748AC26-B435-4A76-A2D0-DFFF49D6BE7D}" type="sibTrans" cxnId="{E03BA922-5908-4EA4-AA7F-FEDA384AB19A}">
      <dgm:prSet/>
      <dgm:spPr/>
      <dgm:t>
        <a:bodyPr/>
        <a:lstStyle/>
        <a:p>
          <a:endParaRPr lang="pt-BR"/>
        </a:p>
      </dgm:t>
    </dgm:pt>
    <dgm:pt modelId="{3BEF8068-B249-4812-B782-3E5F31CDB584}">
      <dgm:prSet phldrT="[Texto]"/>
      <dgm:spPr/>
      <dgm:t>
        <a:bodyPr/>
        <a:lstStyle/>
        <a:p>
          <a:r>
            <a:rPr lang="pt-BR"/>
            <a:t>Administração pública</a:t>
          </a:r>
        </a:p>
      </dgm:t>
    </dgm:pt>
    <dgm:pt modelId="{37CA18D0-0486-4159-99D1-9FE149720DA3}" type="parTrans" cxnId="{D483A111-978D-497B-88AC-5F0B8827DB7A}">
      <dgm:prSet/>
      <dgm:spPr/>
      <dgm:t>
        <a:bodyPr/>
        <a:lstStyle/>
        <a:p>
          <a:endParaRPr lang="pt-BR"/>
        </a:p>
      </dgm:t>
    </dgm:pt>
    <dgm:pt modelId="{5C2A86F5-DE7A-48E7-99EF-E8E757250F6F}" type="sibTrans" cxnId="{D483A111-978D-497B-88AC-5F0B8827DB7A}">
      <dgm:prSet/>
      <dgm:spPr/>
      <dgm:t>
        <a:bodyPr/>
        <a:lstStyle/>
        <a:p>
          <a:endParaRPr lang="pt-BR"/>
        </a:p>
      </dgm:t>
    </dgm:pt>
    <dgm:pt modelId="{9BA2FF80-6B2B-4116-BEE2-F99C9A63EE50}" type="pres">
      <dgm:prSet presAssocID="{D9AFA508-3780-4666-8EDF-6A3C9D7C0209}" presName="linearFlow" presStyleCnt="0">
        <dgm:presLayoutVars>
          <dgm:dir/>
          <dgm:animLvl val="lvl"/>
          <dgm:resizeHandles val="exact"/>
        </dgm:presLayoutVars>
      </dgm:prSet>
      <dgm:spPr/>
    </dgm:pt>
    <dgm:pt modelId="{5E54A20F-DDE4-4303-8826-32AD72F2E307}" type="pres">
      <dgm:prSet presAssocID="{23565172-1A55-41A9-B53A-DD1CB6F97559}" presName="composite" presStyleCnt="0"/>
      <dgm:spPr/>
    </dgm:pt>
    <dgm:pt modelId="{2EBFCD33-1179-4923-A754-A4C66B9CC8EA}" type="pres">
      <dgm:prSet presAssocID="{23565172-1A55-41A9-B53A-DD1CB6F97559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2911A916-8403-423D-A6CB-5DEEC7314A84}" type="pres">
      <dgm:prSet presAssocID="{23565172-1A55-41A9-B53A-DD1CB6F97559}" presName="parSh" presStyleLbl="node1" presStyleIdx="0" presStyleCnt="2"/>
      <dgm:spPr/>
    </dgm:pt>
    <dgm:pt modelId="{75379357-F9C8-4C2F-B78A-16D757216621}" type="pres">
      <dgm:prSet presAssocID="{23565172-1A55-41A9-B53A-DD1CB6F97559}" presName="desTx" presStyleLbl="fgAcc1" presStyleIdx="0" presStyleCnt="2">
        <dgm:presLayoutVars>
          <dgm:bulletEnabled val="1"/>
        </dgm:presLayoutVars>
      </dgm:prSet>
      <dgm:spPr/>
    </dgm:pt>
    <dgm:pt modelId="{AD4D3392-452F-41A6-B1BF-1662D31BEC87}" type="pres">
      <dgm:prSet presAssocID="{FB1BAC9C-CB71-4892-B3ED-6739D0760CD8}" presName="sibTrans" presStyleLbl="sibTrans2D1" presStyleIdx="0" presStyleCnt="1"/>
      <dgm:spPr/>
    </dgm:pt>
    <dgm:pt modelId="{4878D1D5-6AC8-4F4B-9C93-5B38F9F6F9E0}" type="pres">
      <dgm:prSet presAssocID="{FB1BAC9C-CB71-4892-B3ED-6739D0760CD8}" presName="connTx" presStyleLbl="sibTrans2D1" presStyleIdx="0" presStyleCnt="1"/>
      <dgm:spPr/>
    </dgm:pt>
    <dgm:pt modelId="{EC2C8752-D6CE-44BD-92BD-5139FF6A9C61}" type="pres">
      <dgm:prSet presAssocID="{3B9ADFEC-5DD7-4AF3-9E7A-8811465CE98B}" presName="composite" presStyleCnt="0"/>
      <dgm:spPr/>
    </dgm:pt>
    <dgm:pt modelId="{35469B75-C6A8-4975-B474-1064D2FEE8A5}" type="pres">
      <dgm:prSet presAssocID="{3B9ADFEC-5DD7-4AF3-9E7A-8811465CE98B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18B7ED71-E889-4157-A116-8281F720BBCC}" type="pres">
      <dgm:prSet presAssocID="{3B9ADFEC-5DD7-4AF3-9E7A-8811465CE98B}" presName="parSh" presStyleLbl="node1" presStyleIdx="1" presStyleCnt="2"/>
      <dgm:spPr/>
    </dgm:pt>
    <dgm:pt modelId="{52337D39-B6A5-4EC0-9B01-70D52079D207}" type="pres">
      <dgm:prSet presAssocID="{3B9ADFEC-5DD7-4AF3-9E7A-8811465CE98B}" presName="desTx" presStyleLbl="fgAcc1" presStyleIdx="1" presStyleCnt="2" custScaleX="92560" custLinFactNeighborX="-15220" custLinFactNeighborY="1837">
        <dgm:presLayoutVars>
          <dgm:bulletEnabled val="1"/>
        </dgm:presLayoutVars>
      </dgm:prSet>
      <dgm:spPr/>
    </dgm:pt>
  </dgm:ptLst>
  <dgm:cxnLst>
    <dgm:cxn modelId="{D483A111-978D-497B-88AC-5F0B8827DB7A}" srcId="{3B9ADFEC-5DD7-4AF3-9E7A-8811465CE98B}" destId="{3BEF8068-B249-4812-B782-3E5F31CDB584}" srcOrd="0" destOrd="0" parTransId="{37CA18D0-0486-4159-99D1-9FE149720DA3}" sibTransId="{5C2A86F5-DE7A-48E7-99EF-E8E757250F6F}"/>
    <dgm:cxn modelId="{41A3A915-36BF-4129-A593-B824BC80BA8D}" srcId="{23565172-1A55-41A9-B53A-DD1CB6F97559}" destId="{E5900351-A719-4F4E-9310-89EB65E7BE6C}" srcOrd="0" destOrd="0" parTransId="{7940AB28-3440-4168-848F-357FB1D3E6BC}" sibTransId="{E14DF6B6-84AC-4F17-BB94-B4E3E05706DF}"/>
    <dgm:cxn modelId="{E03BA922-5908-4EA4-AA7F-FEDA384AB19A}" srcId="{D9AFA508-3780-4666-8EDF-6A3C9D7C0209}" destId="{3B9ADFEC-5DD7-4AF3-9E7A-8811465CE98B}" srcOrd="1" destOrd="0" parTransId="{C71911D7-97E5-429B-9FCD-A9F896F9277D}" sibTransId="{E748AC26-B435-4A76-A2D0-DFFF49D6BE7D}"/>
    <dgm:cxn modelId="{A891DE2B-1E48-4DF9-9F2E-E169819CD0A0}" srcId="{D9AFA508-3780-4666-8EDF-6A3C9D7C0209}" destId="{23565172-1A55-41A9-B53A-DD1CB6F97559}" srcOrd="0" destOrd="0" parTransId="{C35B51F4-1B29-4F85-A609-954DDB94A114}" sibTransId="{FB1BAC9C-CB71-4892-B3ED-6739D0760CD8}"/>
    <dgm:cxn modelId="{4133845E-4387-427C-9C58-D7EC5B6D111B}" type="presOf" srcId="{D9AFA508-3780-4666-8EDF-6A3C9D7C0209}" destId="{9BA2FF80-6B2B-4116-BEE2-F99C9A63EE50}" srcOrd="0" destOrd="0" presId="urn:microsoft.com/office/officeart/2005/8/layout/process3"/>
    <dgm:cxn modelId="{CD65D65E-9566-4040-A53F-0B55251D3A51}" type="presOf" srcId="{23565172-1A55-41A9-B53A-DD1CB6F97559}" destId="{2EBFCD33-1179-4923-A754-A4C66B9CC8EA}" srcOrd="0" destOrd="0" presId="urn:microsoft.com/office/officeart/2005/8/layout/process3"/>
    <dgm:cxn modelId="{4C98755F-C2F4-49C3-A41B-46D983658279}" type="presOf" srcId="{3BEF8068-B249-4812-B782-3E5F31CDB584}" destId="{52337D39-B6A5-4EC0-9B01-70D52079D207}" srcOrd="0" destOrd="0" presId="urn:microsoft.com/office/officeart/2005/8/layout/process3"/>
    <dgm:cxn modelId="{BA63FF74-30FB-4024-BD65-21783A2076E4}" type="presOf" srcId="{FB1BAC9C-CB71-4892-B3ED-6739D0760CD8}" destId="{AD4D3392-452F-41A6-B1BF-1662D31BEC87}" srcOrd="0" destOrd="0" presId="urn:microsoft.com/office/officeart/2005/8/layout/process3"/>
    <dgm:cxn modelId="{B0375A8B-EB58-498B-ACA4-6B5AF4F57E3B}" type="presOf" srcId="{E5900351-A719-4F4E-9310-89EB65E7BE6C}" destId="{75379357-F9C8-4C2F-B78A-16D757216621}" srcOrd="0" destOrd="0" presId="urn:microsoft.com/office/officeart/2005/8/layout/process3"/>
    <dgm:cxn modelId="{F928FCAE-F35C-427E-85CA-67E7EC3BD623}" type="presOf" srcId="{3B9ADFEC-5DD7-4AF3-9E7A-8811465CE98B}" destId="{35469B75-C6A8-4975-B474-1064D2FEE8A5}" srcOrd="0" destOrd="0" presId="urn:microsoft.com/office/officeart/2005/8/layout/process3"/>
    <dgm:cxn modelId="{CA4F0CDE-DE9D-4680-9B9C-BC062BCC89BE}" type="presOf" srcId="{23565172-1A55-41A9-B53A-DD1CB6F97559}" destId="{2911A916-8403-423D-A6CB-5DEEC7314A84}" srcOrd="1" destOrd="0" presId="urn:microsoft.com/office/officeart/2005/8/layout/process3"/>
    <dgm:cxn modelId="{82F2F1EA-85B8-4E35-848A-A04E11348095}" type="presOf" srcId="{3B9ADFEC-5DD7-4AF3-9E7A-8811465CE98B}" destId="{18B7ED71-E889-4157-A116-8281F720BBCC}" srcOrd="1" destOrd="0" presId="urn:microsoft.com/office/officeart/2005/8/layout/process3"/>
    <dgm:cxn modelId="{0616B4F6-2D05-40E0-A3EF-2177F4D1E2D4}" type="presOf" srcId="{FB1BAC9C-CB71-4892-B3ED-6739D0760CD8}" destId="{4878D1D5-6AC8-4F4B-9C93-5B38F9F6F9E0}" srcOrd="1" destOrd="0" presId="urn:microsoft.com/office/officeart/2005/8/layout/process3"/>
    <dgm:cxn modelId="{70EDA9F9-A005-42E1-9CAF-5DA9B9D39A2C}" type="presParOf" srcId="{9BA2FF80-6B2B-4116-BEE2-F99C9A63EE50}" destId="{5E54A20F-DDE4-4303-8826-32AD72F2E307}" srcOrd="0" destOrd="0" presId="urn:microsoft.com/office/officeart/2005/8/layout/process3"/>
    <dgm:cxn modelId="{01EB2C4C-7B26-4806-9E29-11C968B8C84E}" type="presParOf" srcId="{5E54A20F-DDE4-4303-8826-32AD72F2E307}" destId="{2EBFCD33-1179-4923-A754-A4C66B9CC8EA}" srcOrd="0" destOrd="0" presId="urn:microsoft.com/office/officeart/2005/8/layout/process3"/>
    <dgm:cxn modelId="{1A037778-DAF0-4739-9E5F-A84ADACF1E12}" type="presParOf" srcId="{5E54A20F-DDE4-4303-8826-32AD72F2E307}" destId="{2911A916-8403-423D-A6CB-5DEEC7314A84}" srcOrd="1" destOrd="0" presId="urn:microsoft.com/office/officeart/2005/8/layout/process3"/>
    <dgm:cxn modelId="{D8D19C3B-9BDC-4174-80EF-96C14EBABA5E}" type="presParOf" srcId="{5E54A20F-DDE4-4303-8826-32AD72F2E307}" destId="{75379357-F9C8-4C2F-B78A-16D757216621}" srcOrd="2" destOrd="0" presId="urn:microsoft.com/office/officeart/2005/8/layout/process3"/>
    <dgm:cxn modelId="{D4DC2A32-27ED-4635-8CAB-3DBD93F822BD}" type="presParOf" srcId="{9BA2FF80-6B2B-4116-BEE2-F99C9A63EE50}" destId="{AD4D3392-452F-41A6-B1BF-1662D31BEC87}" srcOrd="1" destOrd="0" presId="urn:microsoft.com/office/officeart/2005/8/layout/process3"/>
    <dgm:cxn modelId="{FA991E42-4657-4729-BC15-A0BAF60B95FD}" type="presParOf" srcId="{AD4D3392-452F-41A6-B1BF-1662D31BEC87}" destId="{4878D1D5-6AC8-4F4B-9C93-5B38F9F6F9E0}" srcOrd="0" destOrd="0" presId="urn:microsoft.com/office/officeart/2005/8/layout/process3"/>
    <dgm:cxn modelId="{55F3D256-8950-4A90-B64A-0D412C4D3DE7}" type="presParOf" srcId="{9BA2FF80-6B2B-4116-BEE2-F99C9A63EE50}" destId="{EC2C8752-D6CE-44BD-92BD-5139FF6A9C61}" srcOrd="2" destOrd="0" presId="urn:microsoft.com/office/officeart/2005/8/layout/process3"/>
    <dgm:cxn modelId="{AC308A38-0F55-4A26-A84A-32E95EEF3055}" type="presParOf" srcId="{EC2C8752-D6CE-44BD-92BD-5139FF6A9C61}" destId="{35469B75-C6A8-4975-B474-1064D2FEE8A5}" srcOrd="0" destOrd="0" presId="urn:microsoft.com/office/officeart/2005/8/layout/process3"/>
    <dgm:cxn modelId="{1FBACEEB-A95D-4289-8315-64FE561E4801}" type="presParOf" srcId="{EC2C8752-D6CE-44BD-92BD-5139FF6A9C61}" destId="{18B7ED71-E889-4157-A116-8281F720BBCC}" srcOrd="1" destOrd="0" presId="urn:microsoft.com/office/officeart/2005/8/layout/process3"/>
    <dgm:cxn modelId="{4FCD0C61-1F70-4ABC-918C-3EDFAF1C6B39}" type="presParOf" srcId="{EC2C8752-D6CE-44BD-92BD-5139FF6A9C61}" destId="{52337D39-B6A5-4EC0-9B01-70D52079D207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30CD7B0-E339-4010-994D-6059F26291CE}" type="doc">
      <dgm:prSet loTypeId="urn:microsoft.com/office/officeart/2005/8/layout/hierarchy3" loCatId="hierarchy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pt-BR"/>
        </a:p>
      </dgm:t>
    </dgm:pt>
    <dgm:pt modelId="{14D0F264-8BB4-402D-9B6C-4BF0E17A1BCA}">
      <dgm:prSet phldrT="[Texto]"/>
      <dgm:spPr/>
      <dgm:t>
        <a:bodyPr/>
        <a:lstStyle/>
        <a:p>
          <a:r>
            <a:rPr lang="pt-BR"/>
            <a:t>Pessoa Jurídica</a:t>
          </a:r>
        </a:p>
      </dgm:t>
    </dgm:pt>
    <dgm:pt modelId="{8E996AEC-0D29-4A1A-93F0-442F0016A22D}" type="parTrans" cxnId="{77CE907F-EE22-46A5-8899-68608FA7A8B2}">
      <dgm:prSet/>
      <dgm:spPr/>
      <dgm:t>
        <a:bodyPr/>
        <a:lstStyle/>
        <a:p>
          <a:endParaRPr lang="pt-BR"/>
        </a:p>
      </dgm:t>
    </dgm:pt>
    <dgm:pt modelId="{D1B1D6CB-674A-4ED4-B54F-AAF608159132}" type="sibTrans" cxnId="{77CE907F-EE22-46A5-8899-68608FA7A8B2}">
      <dgm:prSet/>
      <dgm:spPr/>
      <dgm:t>
        <a:bodyPr/>
        <a:lstStyle/>
        <a:p>
          <a:endParaRPr lang="pt-BR"/>
        </a:p>
      </dgm:t>
    </dgm:pt>
    <dgm:pt modelId="{32793C8C-E74B-407F-9941-4D1447FEC9E7}">
      <dgm:prSet phldrT="[Texto]"/>
      <dgm:spPr/>
      <dgm:t>
        <a:bodyPr/>
        <a:lstStyle/>
        <a:p>
          <a:r>
            <a:rPr lang="pt-BR"/>
            <a:t>Responsabilidade objetiva</a:t>
          </a:r>
        </a:p>
      </dgm:t>
    </dgm:pt>
    <dgm:pt modelId="{F8B05E00-8C9A-45D0-AAC3-02432A659575}" type="parTrans" cxnId="{6B8F9AF5-D29C-4000-8570-DA328296BB08}">
      <dgm:prSet/>
      <dgm:spPr/>
      <dgm:t>
        <a:bodyPr/>
        <a:lstStyle/>
        <a:p>
          <a:endParaRPr lang="pt-BR"/>
        </a:p>
      </dgm:t>
    </dgm:pt>
    <dgm:pt modelId="{10AFA2D6-EE08-4BE2-BC75-79656AF179D6}" type="sibTrans" cxnId="{6B8F9AF5-D29C-4000-8570-DA328296BB08}">
      <dgm:prSet/>
      <dgm:spPr/>
      <dgm:t>
        <a:bodyPr/>
        <a:lstStyle/>
        <a:p>
          <a:endParaRPr lang="pt-BR"/>
        </a:p>
      </dgm:t>
    </dgm:pt>
    <dgm:pt modelId="{28A150F2-8A56-488B-B6ED-85D8AF0DDA56}">
      <dgm:prSet phldrT="[Texto]"/>
      <dgm:spPr/>
      <dgm:t>
        <a:bodyPr/>
        <a:lstStyle/>
        <a:p>
          <a:r>
            <a:rPr lang="pt-BR"/>
            <a:t>Sem dolo ou culpa</a:t>
          </a:r>
        </a:p>
      </dgm:t>
    </dgm:pt>
    <dgm:pt modelId="{92E5AEA2-631F-417E-932A-6401E7E84380}" type="parTrans" cxnId="{D2045F91-747A-4624-92B6-DE0709DCB98F}">
      <dgm:prSet/>
      <dgm:spPr/>
      <dgm:t>
        <a:bodyPr/>
        <a:lstStyle/>
        <a:p>
          <a:endParaRPr lang="pt-BR"/>
        </a:p>
      </dgm:t>
    </dgm:pt>
    <dgm:pt modelId="{CCEDED2C-DCF5-4BEA-BFBD-DF4C236E39CB}" type="sibTrans" cxnId="{D2045F91-747A-4624-92B6-DE0709DCB98F}">
      <dgm:prSet/>
      <dgm:spPr/>
      <dgm:t>
        <a:bodyPr/>
        <a:lstStyle/>
        <a:p>
          <a:endParaRPr lang="pt-BR"/>
        </a:p>
      </dgm:t>
    </dgm:pt>
    <dgm:pt modelId="{0626DE13-B807-457B-A84D-A239998C44B0}">
      <dgm:prSet phldrT="[Texto]"/>
      <dgm:spPr/>
      <dgm:t>
        <a:bodyPr/>
        <a:lstStyle/>
        <a:p>
          <a:r>
            <a:rPr lang="pt-BR"/>
            <a:t>Pessoa Física</a:t>
          </a:r>
        </a:p>
      </dgm:t>
    </dgm:pt>
    <dgm:pt modelId="{24BED71E-B6E1-4655-AFB1-5D547E2E3990}" type="parTrans" cxnId="{C24D8236-736A-4640-8B16-0BACDD2114D4}">
      <dgm:prSet/>
      <dgm:spPr/>
      <dgm:t>
        <a:bodyPr/>
        <a:lstStyle/>
        <a:p>
          <a:endParaRPr lang="pt-BR"/>
        </a:p>
      </dgm:t>
    </dgm:pt>
    <dgm:pt modelId="{3AE1CBEE-C6B5-48D5-B52E-7F59067D4CDC}" type="sibTrans" cxnId="{C24D8236-736A-4640-8B16-0BACDD2114D4}">
      <dgm:prSet/>
      <dgm:spPr/>
      <dgm:t>
        <a:bodyPr/>
        <a:lstStyle/>
        <a:p>
          <a:endParaRPr lang="pt-BR"/>
        </a:p>
      </dgm:t>
    </dgm:pt>
    <dgm:pt modelId="{227614C7-7E43-4DA5-9A8A-3E50E9DF7FEA}">
      <dgm:prSet phldrT="[Texto]"/>
      <dgm:spPr/>
      <dgm:t>
        <a:bodyPr/>
        <a:lstStyle/>
        <a:p>
          <a:r>
            <a:rPr lang="pt-BR"/>
            <a:t>Responsabilidade subjetiva</a:t>
          </a:r>
        </a:p>
      </dgm:t>
    </dgm:pt>
    <dgm:pt modelId="{D8BE6653-6C77-41A1-9C61-73B01B3E7B16}" type="parTrans" cxnId="{0E587840-2380-4283-91E7-62A4B757C30A}">
      <dgm:prSet/>
      <dgm:spPr/>
      <dgm:t>
        <a:bodyPr/>
        <a:lstStyle/>
        <a:p>
          <a:endParaRPr lang="pt-BR"/>
        </a:p>
      </dgm:t>
    </dgm:pt>
    <dgm:pt modelId="{A61ABBA2-6BB5-4F15-8181-BFDA730A52D3}" type="sibTrans" cxnId="{0E587840-2380-4283-91E7-62A4B757C30A}">
      <dgm:prSet/>
      <dgm:spPr/>
      <dgm:t>
        <a:bodyPr/>
        <a:lstStyle/>
        <a:p>
          <a:endParaRPr lang="pt-BR"/>
        </a:p>
      </dgm:t>
    </dgm:pt>
    <dgm:pt modelId="{78C44268-EAB7-47B7-AD51-3B19B072DDA9}">
      <dgm:prSet phldrT="[Texto]"/>
      <dgm:spPr/>
      <dgm:t>
        <a:bodyPr/>
        <a:lstStyle/>
        <a:p>
          <a:r>
            <a:rPr lang="pt-BR"/>
            <a:t>Exige dolo e culpa</a:t>
          </a:r>
        </a:p>
      </dgm:t>
    </dgm:pt>
    <dgm:pt modelId="{3A993EDA-EDB9-4CB7-96E9-DE2DD915DF28}" type="parTrans" cxnId="{62C85D99-0795-4173-993A-E3F3AC375F6C}">
      <dgm:prSet/>
      <dgm:spPr/>
      <dgm:t>
        <a:bodyPr/>
        <a:lstStyle/>
        <a:p>
          <a:endParaRPr lang="pt-BR"/>
        </a:p>
      </dgm:t>
    </dgm:pt>
    <dgm:pt modelId="{D2093FC2-0D67-4E9C-A1BC-3978D307D53A}" type="sibTrans" cxnId="{62C85D99-0795-4173-993A-E3F3AC375F6C}">
      <dgm:prSet/>
      <dgm:spPr/>
      <dgm:t>
        <a:bodyPr/>
        <a:lstStyle/>
        <a:p>
          <a:endParaRPr lang="pt-BR"/>
        </a:p>
      </dgm:t>
    </dgm:pt>
    <dgm:pt modelId="{BACB675F-33F9-4190-9CB9-278D093FAEAD}" type="pres">
      <dgm:prSet presAssocID="{530CD7B0-E339-4010-994D-6059F26291C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99565DF-3AB9-4C29-8B4D-AC6B40304BA0}" type="pres">
      <dgm:prSet presAssocID="{14D0F264-8BB4-402D-9B6C-4BF0E17A1BCA}" presName="root" presStyleCnt="0"/>
      <dgm:spPr/>
    </dgm:pt>
    <dgm:pt modelId="{E1CD77C1-B7F3-4641-B201-C7FA01282223}" type="pres">
      <dgm:prSet presAssocID="{14D0F264-8BB4-402D-9B6C-4BF0E17A1BCA}" presName="rootComposite" presStyleCnt="0"/>
      <dgm:spPr/>
    </dgm:pt>
    <dgm:pt modelId="{8CD70D41-FFE9-452A-895D-DC152AE620D8}" type="pres">
      <dgm:prSet presAssocID="{14D0F264-8BB4-402D-9B6C-4BF0E17A1BCA}" presName="rootText" presStyleLbl="node1" presStyleIdx="0" presStyleCnt="2"/>
      <dgm:spPr/>
    </dgm:pt>
    <dgm:pt modelId="{C1FEB9C1-3C55-47C1-B735-6288F7322A5E}" type="pres">
      <dgm:prSet presAssocID="{14D0F264-8BB4-402D-9B6C-4BF0E17A1BCA}" presName="rootConnector" presStyleLbl="node1" presStyleIdx="0" presStyleCnt="2"/>
      <dgm:spPr/>
    </dgm:pt>
    <dgm:pt modelId="{AAFAAB5A-0D56-461B-A224-6C4775859D05}" type="pres">
      <dgm:prSet presAssocID="{14D0F264-8BB4-402D-9B6C-4BF0E17A1BCA}" presName="childShape" presStyleCnt="0"/>
      <dgm:spPr/>
    </dgm:pt>
    <dgm:pt modelId="{23A7F130-6C8F-4FCC-9B9E-9ECFC0D442BB}" type="pres">
      <dgm:prSet presAssocID="{F8B05E00-8C9A-45D0-AAC3-02432A659575}" presName="Name13" presStyleLbl="parChTrans1D2" presStyleIdx="0" presStyleCnt="4"/>
      <dgm:spPr/>
    </dgm:pt>
    <dgm:pt modelId="{55A44A90-57CE-413E-9D72-DC515CB54C48}" type="pres">
      <dgm:prSet presAssocID="{32793C8C-E74B-407F-9941-4D1447FEC9E7}" presName="childText" presStyleLbl="bgAcc1" presStyleIdx="0" presStyleCnt="4">
        <dgm:presLayoutVars>
          <dgm:bulletEnabled val="1"/>
        </dgm:presLayoutVars>
      </dgm:prSet>
      <dgm:spPr/>
    </dgm:pt>
    <dgm:pt modelId="{CE250B1A-B18E-42B2-B150-103C69DDF87C}" type="pres">
      <dgm:prSet presAssocID="{92E5AEA2-631F-417E-932A-6401E7E84380}" presName="Name13" presStyleLbl="parChTrans1D2" presStyleIdx="1" presStyleCnt="4"/>
      <dgm:spPr/>
    </dgm:pt>
    <dgm:pt modelId="{6CDB1047-43A7-4ABB-88E2-7D833520EEE6}" type="pres">
      <dgm:prSet presAssocID="{28A150F2-8A56-488B-B6ED-85D8AF0DDA56}" presName="childText" presStyleLbl="bgAcc1" presStyleIdx="1" presStyleCnt="4">
        <dgm:presLayoutVars>
          <dgm:bulletEnabled val="1"/>
        </dgm:presLayoutVars>
      </dgm:prSet>
      <dgm:spPr/>
    </dgm:pt>
    <dgm:pt modelId="{2224494D-3E5C-47CD-BC3C-2FBCED6AB85C}" type="pres">
      <dgm:prSet presAssocID="{0626DE13-B807-457B-A84D-A239998C44B0}" presName="root" presStyleCnt="0"/>
      <dgm:spPr/>
    </dgm:pt>
    <dgm:pt modelId="{C3D71AAF-168F-4754-84F6-C353CE6CF306}" type="pres">
      <dgm:prSet presAssocID="{0626DE13-B807-457B-A84D-A239998C44B0}" presName="rootComposite" presStyleCnt="0"/>
      <dgm:spPr/>
    </dgm:pt>
    <dgm:pt modelId="{B6F7ECBE-7665-40B9-9728-6DD22B4DCAC9}" type="pres">
      <dgm:prSet presAssocID="{0626DE13-B807-457B-A84D-A239998C44B0}" presName="rootText" presStyleLbl="node1" presStyleIdx="1" presStyleCnt="2"/>
      <dgm:spPr/>
    </dgm:pt>
    <dgm:pt modelId="{9F373675-5C56-4A4C-9992-701AB5DE4DFA}" type="pres">
      <dgm:prSet presAssocID="{0626DE13-B807-457B-A84D-A239998C44B0}" presName="rootConnector" presStyleLbl="node1" presStyleIdx="1" presStyleCnt="2"/>
      <dgm:spPr/>
    </dgm:pt>
    <dgm:pt modelId="{D8E562CD-D1F5-4A63-B194-195E7CC8E486}" type="pres">
      <dgm:prSet presAssocID="{0626DE13-B807-457B-A84D-A239998C44B0}" presName="childShape" presStyleCnt="0"/>
      <dgm:spPr/>
    </dgm:pt>
    <dgm:pt modelId="{23D4F1AD-9F0D-47EF-BE62-FCDBAE575AC4}" type="pres">
      <dgm:prSet presAssocID="{D8BE6653-6C77-41A1-9C61-73B01B3E7B16}" presName="Name13" presStyleLbl="parChTrans1D2" presStyleIdx="2" presStyleCnt="4"/>
      <dgm:spPr/>
    </dgm:pt>
    <dgm:pt modelId="{49FFAD8A-42FB-48C1-BA5F-361F29D2D347}" type="pres">
      <dgm:prSet presAssocID="{227614C7-7E43-4DA5-9A8A-3E50E9DF7FEA}" presName="childText" presStyleLbl="bgAcc1" presStyleIdx="2" presStyleCnt="4">
        <dgm:presLayoutVars>
          <dgm:bulletEnabled val="1"/>
        </dgm:presLayoutVars>
      </dgm:prSet>
      <dgm:spPr/>
    </dgm:pt>
    <dgm:pt modelId="{8B800FD1-245C-4FD5-A9BF-4859DD21DA33}" type="pres">
      <dgm:prSet presAssocID="{3A993EDA-EDB9-4CB7-96E9-DE2DD915DF28}" presName="Name13" presStyleLbl="parChTrans1D2" presStyleIdx="3" presStyleCnt="4"/>
      <dgm:spPr/>
    </dgm:pt>
    <dgm:pt modelId="{8AA64992-0E17-45D6-89A4-6560AE326A35}" type="pres">
      <dgm:prSet presAssocID="{78C44268-EAB7-47B7-AD51-3B19B072DDA9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AE607418-6B9C-4AD8-9EED-EFF3435CC911}" type="presOf" srcId="{92E5AEA2-631F-417E-932A-6401E7E84380}" destId="{CE250B1A-B18E-42B2-B150-103C69DDF87C}" srcOrd="0" destOrd="0" presId="urn:microsoft.com/office/officeart/2005/8/layout/hierarchy3"/>
    <dgm:cxn modelId="{07691F2E-435A-4609-A760-7337938E0D27}" type="presOf" srcId="{0626DE13-B807-457B-A84D-A239998C44B0}" destId="{9F373675-5C56-4A4C-9992-701AB5DE4DFA}" srcOrd="1" destOrd="0" presId="urn:microsoft.com/office/officeart/2005/8/layout/hierarchy3"/>
    <dgm:cxn modelId="{14827133-35AF-400B-B9FE-3557CDB71896}" type="presOf" srcId="{14D0F264-8BB4-402D-9B6C-4BF0E17A1BCA}" destId="{8CD70D41-FFE9-452A-895D-DC152AE620D8}" srcOrd="0" destOrd="0" presId="urn:microsoft.com/office/officeart/2005/8/layout/hierarchy3"/>
    <dgm:cxn modelId="{C24D8236-736A-4640-8B16-0BACDD2114D4}" srcId="{530CD7B0-E339-4010-994D-6059F26291CE}" destId="{0626DE13-B807-457B-A84D-A239998C44B0}" srcOrd="1" destOrd="0" parTransId="{24BED71E-B6E1-4655-AFB1-5D547E2E3990}" sibTransId="{3AE1CBEE-C6B5-48D5-B52E-7F59067D4CDC}"/>
    <dgm:cxn modelId="{E823DA3D-6D11-4762-ABC8-62304E7A6948}" type="presOf" srcId="{32793C8C-E74B-407F-9941-4D1447FEC9E7}" destId="{55A44A90-57CE-413E-9D72-DC515CB54C48}" srcOrd="0" destOrd="0" presId="urn:microsoft.com/office/officeart/2005/8/layout/hierarchy3"/>
    <dgm:cxn modelId="{0E587840-2380-4283-91E7-62A4B757C30A}" srcId="{0626DE13-B807-457B-A84D-A239998C44B0}" destId="{227614C7-7E43-4DA5-9A8A-3E50E9DF7FEA}" srcOrd="0" destOrd="0" parTransId="{D8BE6653-6C77-41A1-9C61-73B01B3E7B16}" sibTransId="{A61ABBA2-6BB5-4F15-8181-BFDA730A52D3}"/>
    <dgm:cxn modelId="{E12F9062-F912-4477-9181-8C1B8E7D086C}" type="presOf" srcId="{F8B05E00-8C9A-45D0-AAC3-02432A659575}" destId="{23A7F130-6C8F-4FCC-9B9E-9ECFC0D442BB}" srcOrd="0" destOrd="0" presId="urn:microsoft.com/office/officeart/2005/8/layout/hierarchy3"/>
    <dgm:cxn modelId="{78AA6467-9975-43FC-B978-A1F11A89822F}" type="presOf" srcId="{227614C7-7E43-4DA5-9A8A-3E50E9DF7FEA}" destId="{49FFAD8A-42FB-48C1-BA5F-361F29D2D347}" srcOrd="0" destOrd="0" presId="urn:microsoft.com/office/officeart/2005/8/layout/hierarchy3"/>
    <dgm:cxn modelId="{7166AA6C-8823-40CC-9867-629E78A6B367}" type="presOf" srcId="{3A993EDA-EDB9-4CB7-96E9-DE2DD915DF28}" destId="{8B800FD1-245C-4FD5-A9BF-4859DD21DA33}" srcOrd="0" destOrd="0" presId="urn:microsoft.com/office/officeart/2005/8/layout/hierarchy3"/>
    <dgm:cxn modelId="{8DDB5D78-38F9-49F6-A479-A968B304C68D}" type="presOf" srcId="{14D0F264-8BB4-402D-9B6C-4BF0E17A1BCA}" destId="{C1FEB9C1-3C55-47C1-B735-6288F7322A5E}" srcOrd="1" destOrd="0" presId="urn:microsoft.com/office/officeart/2005/8/layout/hierarchy3"/>
    <dgm:cxn modelId="{77CE907F-EE22-46A5-8899-68608FA7A8B2}" srcId="{530CD7B0-E339-4010-994D-6059F26291CE}" destId="{14D0F264-8BB4-402D-9B6C-4BF0E17A1BCA}" srcOrd="0" destOrd="0" parTransId="{8E996AEC-0D29-4A1A-93F0-442F0016A22D}" sibTransId="{D1B1D6CB-674A-4ED4-B54F-AAF608159132}"/>
    <dgm:cxn modelId="{D2045F91-747A-4624-92B6-DE0709DCB98F}" srcId="{14D0F264-8BB4-402D-9B6C-4BF0E17A1BCA}" destId="{28A150F2-8A56-488B-B6ED-85D8AF0DDA56}" srcOrd="1" destOrd="0" parTransId="{92E5AEA2-631F-417E-932A-6401E7E84380}" sibTransId="{CCEDED2C-DCF5-4BEA-BFBD-DF4C236E39CB}"/>
    <dgm:cxn modelId="{62C85D99-0795-4173-993A-E3F3AC375F6C}" srcId="{0626DE13-B807-457B-A84D-A239998C44B0}" destId="{78C44268-EAB7-47B7-AD51-3B19B072DDA9}" srcOrd="1" destOrd="0" parTransId="{3A993EDA-EDB9-4CB7-96E9-DE2DD915DF28}" sibTransId="{D2093FC2-0D67-4E9C-A1BC-3978D307D53A}"/>
    <dgm:cxn modelId="{A12AAFCF-62E9-4FAC-BBBB-B3B2521078F5}" type="presOf" srcId="{78C44268-EAB7-47B7-AD51-3B19B072DDA9}" destId="{8AA64992-0E17-45D6-89A4-6560AE326A35}" srcOrd="0" destOrd="0" presId="urn:microsoft.com/office/officeart/2005/8/layout/hierarchy3"/>
    <dgm:cxn modelId="{964985D1-F50D-408C-9B86-96F75E5E89A9}" type="presOf" srcId="{530CD7B0-E339-4010-994D-6059F26291CE}" destId="{BACB675F-33F9-4190-9CB9-278D093FAEAD}" srcOrd="0" destOrd="0" presId="urn:microsoft.com/office/officeart/2005/8/layout/hierarchy3"/>
    <dgm:cxn modelId="{E9F105D3-AFFA-4AD3-8F5C-90A7A6BBB237}" type="presOf" srcId="{28A150F2-8A56-488B-B6ED-85D8AF0DDA56}" destId="{6CDB1047-43A7-4ABB-88E2-7D833520EEE6}" srcOrd="0" destOrd="0" presId="urn:microsoft.com/office/officeart/2005/8/layout/hierarchy3"/>
    <dgm:cxn modelId="{75EC2CF5-925A-4CA9-A78A-261AF9E0D5A8}" type="presOf" srcId="{0626DE13-B807-457B-A84D-A239998C44B0}" destId="{B6F7ECBE-7665-40B9-9728-6DD22B4DCAC9}" srcOrd="0" destOrd="0" presId="urn:microsoft.com/office/officeart/2005/8/layout/hierarchy3"/>
    <dgm:cxn modelId="{6B8F9AF5-D29C-4000-8570-DA328296BB08}" srcId="{14D0F264-8BB4-402D-9B6C-4BF0E17A1BCA}" destId="{32793C8C-E74B-407F-9941-4D1447FEC9E7}" srcOrd="0" destOrd="0" parTransId="{F8B05E00-8C9A-45D0-AAC3-02432A659575}" sibTransId="{10AFA2D6-EE08-4BE2-BC75-79656AF179D6}"/>
    <dgm:cxn modelId="{A0A023FD-2ECD-4170-94A8-24ECCB20FF79}" type="presOf" srcId="{D8BE6653-6C77-41A1-9C61-73B01B3E7B16}" destId="{23D4F1AD-9F0D-47EF-BE62-FCDBAE575AC4}" srcOrd="0" destOrd="0" presId="urn:microsoft.com/office/officeart/2005/8/layout/hierarchy3"/>
    <dgm:cxn modelId="{D4F85306-6E58-4FCF-A85B-62972025B779}" type="presParOf" srcId="{BACB675F-33F9-4190-9CB9-278D093FAEAD}" destId="{399565DF-3AB9-4C29-8B4D-AC6B40304BA0}" srcOrd="0" destOrd="0" presId="urn:microsoft.com/office/officeart/2005/8/layout/hierarchy3"/>
    <dgm:cxn modelId="{3BEBC4A8-94D4-451C-B11B-CE8E8E917D42}" type="presParOf" srcId="{399565DF-3AB9-4C29-8B4D-AC6B40304BA0}" destId="{E1CD77C1-B7F3-4641-B201-C7FA01282223}" srcOrd="0" destOrd="0" presId="urn:microsoft.com/office/officeart/2005/8/layout/hierarchy3"/>
    <dgm:cxn modelId="{BB4C110A-6352-4131-91A7-B107FCFF397D}" type="presParOf" srcId="{E1CD77C1-B7F3-4641-B201-C7FA01282223}" destId="{8CD70D41-FFE9-452A-895D-DC152AE620D8}" srcOrd="0" destOrd="0" presId="urn:microsoft.com/office/officeart/2005/8/layout/hierarchy3"/>
    <dgm:cxn modelId="{AB3A5AF9-5BC4-4A75-B915-2D0C20FF5FC1}" type="presParOf" srcId="{E1CD77C1-B7F3-4641-B201-C7FA01282223}" destId="{C1FEB9C1-3C55-47C1-B735-6288F7322A5E}" srcOrd="1" destOrd="0" presId="urn:microsoft.com/office/officeart/2005/8/layout/hierarchy3"/>
    <dgm:cxn modelId="{C39DC9CD-7DCD-4DE1-B95A-450227FAF462}" type="presParOf" srcId="{399565DF-3AB9-4C29-8B4D-AC6B40304BA0}" destId="{AAFAAB5A-0D56-461B-A224-6C4775859D05}" srcOrd="1" destOrd="0" presId="urn:microsoft.com/office/officeart/2005/8/layout/hierarchy3"/>
    <dgm:cxn modelId="{F30A23DB-8CD7-4A46-9282-B196927C4CBA}" type="presParOf" srcId="{AAFAAB5A-0D56-461B-A224-6C4775859D05}" destId="{23A7F130-6C8F-4FCC-9B9E-9ECFC0D442BB}" srcOrd="0" destOrd="0" presId="urn:microsoft.com/office/officeart/2005/8/layout/hierarchy3"/>
    <dgm:cxn modelId="{8456DF79-2726-4AD5-B18F-574033229B41}" type="presParOf" srcId="{AAFAAB5A-0D56-461B-A224-6C4775859D05}" destId="{55A44A90-57CE-413E-9D72-DC515CB54C48}" srcOrd="1" destOrd="0" presId="urn:microsoft.com/office/officeart/2005/8/layout/hierarchy3"/>
    <dgm:cxn modelId="{8EF43ED3-FCE1-428F-93A6-2CF0A30769AD}" type="presParOf" srcId="{AAFAAB5A-0D56-461B-A224-6C4775859D05}" destId="{CE250B1A-B18E-42B2-B150-103C69DDF87C}" srcOrd="2" destOrd="0" presId="urn:microsoft.com/office/officeart/2005/8/layout/hierarchy3"/>
    <dgm:cxn modelId="{E8BE4790-A81D-4040-B784-F4E436829644}" type="presParOf" srcId="{AAFAAB5A-0D56-461B-A224-6C4775859D05}" destId="{6CDB1047-43A7-4ABB-88E2-7D833520EEE6}" srcOrd="3" destOrd="0" presId="urn:microsoft.com/office/officeart/2005/8/layout/hierarchy3"/>
    <dgm:cxn modelId="{AE0AE1EE-56F0-4F03-9CF6-669D3BF8CC15}" type="presParOf" srcId="{BACB675F-33F9-4190-9CB9-278D093FAEAD}" destId="{2224494D-3E5C-47CD-BC3C-2FBCED6AB85C}" srcOrd="1" destOrd="0" presId="urn:microsoft.com/office/officeart/2005/8/layout/hierarchy3"/>
    <dgm:cxn modelId="{7D87FFEE-3084-4ABF-85F1-F279D3FBC798}" type="presParOf" srcId="{2224494D-3E5C-47CD-BC3C-2FBCED6AB85C}" destId="{C3D71AAF-168F-4754-84F6-C353CE6CF306}" srcOrd="0" destOrd="0" presId="urn:microsoft.com/office/officeart/2005/8/layout/hierarchy3"/>
    <dgm:cxn modelId="{CCE27BD2-9267-4937-B16C-B0ACB731D08C}" type="presParOf" srcId="{C3D71AAF-168F-4754-84F6-C353CE6CF306}" destId="{B6F7ECBE-7665-40B9-9728-6DD22B4DCAC9}" srcOrd="0" destOrd="0" presId="urn:microsoft.com/office/officeart/2005/8/layout/hierarchy3"/>
    <dgm:cxn modelId="{37F7677D-5247-43FF-BA31-8C53F7D6155A}" type="presParOf" srcId="{C3D71AAF-168F-4754-84F6-C353CE6CF306}" destId="{9F373675-5C56-4A4C-9992-701AB5DE4DFA}" srcOrd="1" destOrd="0" presId="urn:microsoft.com/office/officeart/2005/8/layout/hierarchy3"/>
    <dgm:cxn modelId="{1033B2D6-ED5D-4511-8D73-75B6D764AF51}" type="presParOf" srcId="{2224494D-3E5C-47CD-BC3C-2FBCED6AB85C}" destId="{D8E562CD-D1F5-4A63-B194-195E7CC8E486}" srcOrd="1" destOrd="0" presId="urn:microsoft.com/office/officeart/2005/8/layout/hierarchy3"/>
    <dgm:cxn modelId="{0BA7245F-7760-4351-A0A3-486136680167}" type="presParOf" srcId="{D8E562CD-D1F5-4A63-B194-195E7CC8E486}" destId="{23D4F1AD-9F0D-47EF-BE62-FCDBAE575AC4}" srcOrd="0" destOrd="0" presId="urn:microsoft.com/office/officeart/2005/8/layout/hierarchy3"/>
    <dgm:cxn modelId="{827066CF-FB2E-4EA3-AAA4-9E63EEF74DA6}" type="presParOf" srcId="{D8E562CD-D1F5-4A63-B194-195E7CC8E486}" destId="{49FFAD8A-42FB-48C1-BA5F-361F29D2D347}" srcOrd="1" destOrd="0" presId="urn:microsoft.com/office/officeart/2005/8/layout/hierarchy3"/>
    <dgm:cxn modelId="{21AFD2AD-A3E5-4B02-BDC2-68C7E3D8E35E}" type="presParOf" srcId="{D8E562CD-D1F5-4A63-B194-195E7CC8E486}" destId="{8B800FD1-245C-4FD5-A9BF-4859DD21DA33}" srcOrd="2" destOrd="0" presId="urn:microsoft.com/office/officeart/2005/8/layout/hierarchy3"/>
    <dgm:cxn modelId="{4CEB5CDA-F451-48BC-8BC5-A325A3A77B3F}" type="presParOf" srcId="{D8E562CD-D1F5-4A63-B194-195E7CC8E486}" destId="{8AA64992-0E17-45D6-89A4-6560AE326A3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8B55EB3-1A30-CC43-B4E1-35B092020799}" type="doc">
      <dgm:prSet loTypeId="urn:microsoft.com/office/officeart/2005/8/layout/orgChart1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8D5F868-A522-154E-8F03-D69B30CCA341}">
      <dgm:prSet phldrT="[Texto]"/>
      <dgm:spPr/>
      <dgm:t>
        <a:bodyPr/>
        <a:lstStyle/>
        <a:p>
          <a:r>
            <a:rPr lang="pt-BR"/>
            <a:t>Matriz</a:t>
          </a:r>
        </a:p>
      </dgm:t>
    </dgm:pt>
    <dgm:pt modelId="{093C8378-31B0-5C47-9C5B-AA657252E049}" type="parTrans" cxnId="{8BF48014-7DF6-1D49-95D1-6B340669D3E4}">
      <dgm:prSet/>
      <dgm:spPr/>
      <dgm:t>
        <a:bodyPr/>
        <a:lstStyle/>
        <a:p>
          <a:endParaRPr lang="pt-BR"/>
        </a:p>
      </dgm:t>
    </dgm:pt>
    <dgm:pt modelId="{98496FB2-2316-4549-AFBB-1A51AD32CA99}" type="sibTrans" cxnId="{8BF48014-7DF6-1D49-95D1-6B340669D3E4}">
      <dgm:prSet/>
      <dgm:spPr/>
      <dgm:t>
        <a:bodyPr/>
        <a:lstStyle/>
        <a:p>
          <a:endParaRPr lang="pt-BR"/>
        </a:p>
      </dgm:t>
    </dgm:pt>
    <dgm:pt modelId="{AE560CD4-E4F4-1F45-A8AD-07CDA6D3B746}">
      <dgm:prSet phldrT="[Texto]"/>
      <dgm:spPr/>
      <dgm:t>
        <a:bodyPr/>
        <a:lstStyle/>
        <a:p>
          <a:r>
            <a:rPr lang="pt-BR"/>
            <a:t>Filial</a:t>
          </a:r>
        </a:p>
      </dgm:t>
    </dgm:pt>
    <dgm:pt modelId="{1AD7D4A8-84CB-7D4C-A3C9-86122FDD5BCA}" type="parTrans" cxnId="{B932A9B3-C62F-1447-AD65-B81E9D609943}">
      <dgm:prSet/>
      <dgm:spPr/>
      <dgm:t>
        <a:bodyPr/>
        <a:lstStyle/>
        <a:p>
          <a:endParaRPr lang="pt-BR"/>
        </a:p>
      </dgm:t>
    </dgm:pt>
    <dgm:pt modelId="{4AB3490F-9583-354B-AB96-6D6DCCD9675F}" type="sibTrans" cxnId="{B932A9B3-C62F-1447-AD65-B81E9D609943}">
      <dgm:prSet/>
      <dgm:spPr/>
      <dgm:t>
        <a:bodyPr/>
        <a:lstStyle/>
        <a:p>
          <a:endParaRPr lang="pt-BR"/>
        </a:p>
      </dgm:t>
    </dgm:pt>
    <dgm:pt modelId="{4A2A3A96-3BC9-EC4C-AD9B-37D54E77929C}">
      <dgm:prSet phldrT="[Texto]"/>
      <dgm:spPr/>
      <dgm:t>
        <a:bodyPr/>
        <a:lstStyle/>
        <a:p>
          <a:r>
            <a:rPr lang="pt-BR"/>
            <a:t>Filial</a:t>
          </a:r>
        </a:p>
      </dgm:t>
    </dgm:pt>
    <dgm:pt modelId="{EB7A9D04-0E5D-2042-88B8-D75F1F3E7E56}" type="parTrans" cxnId="{CE5CD6FC-B081-3040-9E7B-24FEAE7E9D57}">
      <dgm:prSet/>
      <dgm:spPr/>
      <dgm:t>
        <a:bodyPr/>
        <a:lstStyle/>
        <a:p>
          <a:endParaRPr lang="pt-BR"/>
        </a:p>
      </dgm:t>
    </dgm:pt>
    <dgm:pt modelId="{51174231-FA94-4242-821A-7EC96C15A7A2}" type="sibTrans" cxnId="{CE5CD6FC-B081-3040-9E7B-24FEAE7E9D57}">
      <dgm:prSet/>
      <dgm:spPr/>
      <dgm:t>
        <a:bodyPr/>
        <a:lstStyle/>
        <a:p>
          <a:endParaRPr lang="pt-BR"/>
        </a:p>
      </dgm:t>
    </dgm:pt>
    <dgm:pt modelId="{C7E63041-85EF-094F-AED0-BD79320C5481}" type="pres">
      <dgm:prSet presAssocID="{08B55EB3-1A30-CC43-B4E1-35B09202079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47FBBC9-6CE4-0340-B64B-736A97A561D7}" type="pres">
      <dgm:prSet presAssocID="{E8D5F868-A522-154E-8F03-D69B30CCA341}" presName="hierRoot1" presStyleCnt="0">
        <dgm:presLayoutVars>
          <dgm:hierBranch val="init"/>
        </dgm:presLayoutVars>
      </dgm:prSet>
      <dgm:spPr/>
    </dgm:pt>
    <dgm:pt modelId="{5AD31B79-A96D-7B4D-BD13-8806DBE1DFF1}" type="pres">
      <dgm:prSet presAssocID="{E8D5F868-A522-154E-8F03-D69B30CCA341}" presName="rootComposite1" presStyleCnt="0"/>
      <dgm:spPr/>
    </dgm:pt>
    <dgm:pt modelId="{0BC04AAC-0C19-EF43-A909-00E48C6733A5}" type="pres">
      <dgm:prSet presAssocID="{E8D5F868-A522-154E-8F03-D69B30CCA341}" presName="rootText1" presStyleLbl="node0" presStyleIdx="0" presStyleCnt="1">
        <dgm:presLayoutVars>
          <dgm:chPref val="3"/>
        </dgm:presLayoutVars>
      </dgm:prSet>
      <dgm:spPr/>
    </dgm:pt>
    <dgm:pt modelId="{5145A316-2B43-3840-931F-24A8FA164256}" type="pres">
      <dgm:prSet presAssocID="{E8D5F868-A522-154E-8F03-D69B30CCA341}" presName="rootConnector1" presStyleLbl="node1" presStyleIdx="0" presStyleCnt="0"/>
      <dgm:spPr/>
    </dgm:pt>
    <dgm:pt modelId="{A01C8FD8-9F2D-EF4E-B1F4-44853F672B84}" type="pres">
      <dgm:prSet presAssocID="{E8D5F868-A522-154E-8F03-D69B30CCA341}" presName="hierChild2" presStyleCnt="0"/>
      <dgm:spPr/>
    </dgm:pt>
    <dgm:pt modelId="{27D55B54-943C-9140-ADDF-DDF706DB3F66}" type="pres">
      <dgm:prSet presAssocID="{1AD7D4A8-84CB-7D4C-A3C9-86122FDD5BCA}" presName="Name37" presStyleLbl="parChTrans1D2" presStyleIdx="0" presStyleCnt="2"/>
      <dgm:spPr/>
    </dgm:pt>
    <dgm:pt modelId="{F1930AD7-6958-2248-A68B-72DBB8E74DC4}" type="pres">
      <dgm:prSet presAssocID="{AE560CD4-E4F4-1F45-A8AD-07CDA6D3B746}" presName="hierRoot2" presStyleCnt="0">
        <dgm:presLayoutVars>
          <dgm:hierBranch val="init"/>
        </dgm:presLayoutVars>
      </dgm:prSet>
      <dgm:spPr/>
    </dgm:pt>
    <dgm:pt modelId="{543A0420-9D9F-2E46-AE77-A8260C748E4C}" type="pres">
      <dgm:prSet presAssocID="{AE560CD4-E4F4-1F45-A8AD-07CDA6D3B746}" presName="rootComposite" presStyleCnt="0"/>
      <dgm:spPr/>
    </dgm:pt>
    <dgm:pt modelId="{1171EEFA-FC04-4741-81AB-D7AF41F51A47}" type="pres">
      <dgm:prSet presAssocID="{AE560CD4-E4F4-1F45-A8AD-07CDA6D3B746}" presName="rootText" presStyleLbl="node2" presStyleIdx="0" presStyleCnt="2">
        <dgm:presLayoutVars>
          <dgm:chPref val="3"/>
        </dgm:presLayoutVars>
      </dgm:prSet>
      <dgm:spPr/>
    </dgm:pt>
    <dgm:pt modelId="{CB6FED9E-5A8A-994F-AF43-827E9C834B92}" type="pres">
      <dgm:prSet presAssocID="{AE560CD4-E4F4-1F45-A8AD-07CDA6D3B746}" presName="rootConnector" presStyleLbl="node2" presStyleIdx="0" presStyleCnt="2"/>
      <dgm:spPr/>
    </dgm:pt>
    <dgm:pt modelId="{A0A12B6B-8D25-1748-AFAE-A122B43013CE}" type="pres">
      <dgm:prSet presAssocID="{AE560CD4-E4F4-1F45-A8AD-07CDA6D3B746}" presName="hierChild4" presStyleCnt="0"/>
      <dgm:spPr/>
    </dgm:pt>
    <dgm:pt modelId="{7D9DACB5-220A-0C4E-8E99-6E58B5F98C1B}" type="pres">
      <dgm:prSet presAssocID="{AE560CD4-E4F4-1F45-A8AD-07CDA6D3B746}" presName="hierChild5" presStyleCnt="0"/>
      <dgm:spPr/>
    </dgm:pt>
    <dgm:pt modelId="{3AC592E7-F5C9-B542-AAD9-E4B3D2CAA984}" type="pres">
      <dgm:prSet presAssocID="{EB7A9D04-0E5D-2042-88B8-D75F1F3E7E56}" presName="Name37" presStyleLbl="parChTrans1D2" presStyleIdx="1" presStyleCnt="2"/>
      <dgm:spPr/>
    </dgm:pt>
    <dgm:pt modelId="{DE24DD67-1F1C-B84B-B4D3-31F9E3D0A0FC}" type="pres">
      <dgm:prSet presAssocID="{4A2A3A96-3BC9-EC4C-AD9B-37D54E77929C}" presName="hierRoot2" presStyleCnt="0">
        <dgm:presLayoutVars>
          <dgm:hierBranch val="init"/>
        </dgm:presLayoutVars>
      </dgm:prSet>
      <dgm:spPr/>
    </dgm:pt>
    <dgm:pt modelId="{81652BE6-94A7-694E-9D36-8B5E6A6ECF13}" type="pres">
      <dgm:prSet presAssocID="{4A2A3A96-3BC9-EC4C-AD9B-37D54E77929C}" presName="rootComposite" presStyleCnt="0"/>
      <dgm:spPr/>
    </dgm:pt>
    <dgm:pt modelId="{A9ECEC44-330A-E340-AB74-8875778138DD}" type="pres">
      <dgm:prSet presAssocID="{4A2A3A96-3BC9-EC4C-AD9B-37D54E77929C}" presName="rootText" presStyleLbl="node2" presStyleIdx="1" presStyleCnt="2">
        <dgm:presLayoutVars>
          <dgm:chPref val="3"/>
        </dgm:presLayoutVars>
      </dgm:prSet>
      <dgm:spPr/>
    </dgm:pt>
    <dgm:pt modelId="{89B1CB6D-F059-4044-B440-94D7AADE938A}" type="pres">
      <dgm:prSet presAssocID="{4A2A3A96-3BC9-EC4C-AD9B-37D54E77929C}" presName="rootConnector" presStyleLbl="node2" presStyleIdx="1" presStyleCnt="2"/>
      <dgm:spPr/>
    </dgm:pt>
    <dgm:pt modelId="{CE68B86D-5438-3741-A376-74FC20A8F52F}" type="pres">
      <dgm:prSet presAssocID="{4A2A3A96-3BC9-EC4C-AD9B-37D54E77929C}" presName="hierChild4" presStyleCnt="0"/>
      <dgm:spPr/>
    </dgm:pt>
    <dgm:pt modelId="{BD1C40BB-638D-214A-85F1-9CC875F49CBE}" type="pres">
      <dgm:prSet presAssocID="{4A2A3A96-3BC9-EC4C-AD9B-37D54E77929C}" presName="hierChild5" presStyleCnt="0"/>
      <dgm:spPr/>
    </dgm:pt>
    <dgm:pt modelId="{E0D0F902-7541-3A42-B495-52DFECD596E4}" type="pres">
      <dgm:prSet presAssocID="{E8D5F868-A522-154E-8F03-D69B30CCA341}" presName="hierChild3" presStyleCnt="0"/>
      <dgm:spPr/>
    </dgm:pt>
  </dgm:ptLst>
  <dgm:cxnLst>
    <dgm:cxn modelId="{8BF48014-7DF6-1D49-95D1-6B340669D3E4}" srcId="{08B55EB3-1A30-CC43-B4E1-35B092020799}" destId="{E8D5F868-A522-154E-8F03-D69B30CCA341}" srcOrd="0" destOrd="0" parTransId="{093C8378-31B0-5C47-9C5B-AA657252E049}" sibTransId="{98496FB2-2316-4549-AFBB-1A51AD32CA99}"/>
    <dgm:cxn modelId="{4E142E21-9D4B-534B-8FBC-F6BF4C7CDB54}" type="presOf" srcId="{4A2A3A96-3BC9-EC4C-AD9B-37D54E77929C}" destId="{89B1CB6D-F059-4044-B440-94D7AADE938A}" srcOrd="1" destOrd="0" presId="urn:microsoft.com/office/officeart/2005/8/layout/orgChart1"/>
    <dgm:cxn modelId="{36D54F52-A4D1-1A40-B944-33ECD650A8A1}" type="presOf" srcId="{4A2A3A96-3BC9-EC4C-AD9B-37D54E77929C}" destId="{A9ECEC44-330A-E340-AB74-8875778138DD}" srcOrd="0" destOrd="0" presId="urn:microsoft.com/office/officeart/2005/8/layout/orgChart1"/>
    <dgm:cxn modelId="{FA518473-A59C-9F47-9D07-F7BC57E12312}" type="presOf" srcId="{AE560CD4-E4F4-1F45-A8AD-07CDA6D3B746}" destId="{1171EEFA-FC04-4741-81AB-D7AF41F51A47}" srcOrd="0" destOrd="0" presId="urn:microsoft.com/office/officeart/2005/8/layout/orgChart1"/>
    <dgm:cxn modelId="{168A8686-CFAA-F946-8665-EB910DDF2323}" type="presOf" srcId="{AE560CD4-E4F4-1F45-A8AD-07CDA6D3B746}" destId="{CB6FED9E-5A8A-994F-AF43-827E9C834B92}" srcOrd="1" destOrd="0" presId="urn:microsoft.com/office/officeart/2005/8/layout/orgChart1"/>
    <dgm:cxn modelId="{D407C78C-C86F-6242-B88C-90B5FADA2290}" type="presOf" srcId="{E8D5F868-A522-154E-8F03-D69B30CCA341}" destId="{5145A316-2B43-3840-931F-24A8FA164256}" srcOrd="1" destOrd="0" presId="urn:microsoft.com/office/officeart/2005/8/layout/orgChart1"/>
    <dgm:cxn modelId="{EC02A2A5-0230-4A4E-B560-FF451C91688B}" type="presOf" srcId="{1AD7D4A8-84CB-7D4C-A3C9-86122FDD5BCA}" destId="{27D55B54-943C-9140-ADDF-DDF706DB3F66}" srcOrd="0" destOrd="0" presId="urn:microsoft.com/office/officeart/2005/8/layout/orgChart1"/>
    <dgm:cxn modelId="{B932A9B3-C62F-1447-AD65-B81E9D609943}" srcId="{E8D5F868-A522-154E-8F03-D69B30CCA341}" destId="{AE560CD4-E4F4-1F45-A8AD-07CDA6D3B746}" srcOrd="0" destOrd="0" parTransId="{1AD7D4A8-84CB-7D4C-A3C9-86122FDD5BCA}" sibTransId="{4AB3490F-9583-354B-AB96-6D6DCCD9675F}"/>
    <dgm:cxn modelId="{361422BC-C338-C448-B5B0-F3372A7FF5BF}" type="presOf" srcId="{08B55EB3-1A30-CC43-B4E1-35B092020799}" destId="{C7E63041-85EF-094F-AED0-BD79320C5481}" srcOrd="0" destOrd="0" presId="urn:microsoft.com/office/officeart/2005/8/layout/orgChart1"/>
    <dgm:cxn modelId="{51A795BF-4572-DF41-9CF7-968D74CBA1CE}" type="presOf" srcId="{E8D5F868-A522-154E-8F03-D69B30CCA341}" destId="{0BC04AAC-0C19-EF43-A909-00E48C6733A5}" srcOrd="0" destOrd="0" presId="urn:microsoft.com/office/officeart/2005/8/layout/orgChart1"/>
    <dgm:cxn modelId="{5D0DEDD7-1E10-A74D-B2F4-4B6F3E4C5758}" type="presOf" srcId="{EB7A9D04-0E5D-2042-88B8-D75F1F3E7E56}" destId="{3AC592E7-F5C9-B542-AAD9-E4B3D2CAA984}" srcOrd="0" destOrd="0" presId="urn:microsoft.com/office/officeart/2005/8/layout/orgChart1"/>
    <dgm:cxn modelId="{CE5CD6FC-B081-3040-9E7B-24FEAE7E9D57}" srcId="{E8D5F868-A522-154E-8F03-D69B30CCA341}" destId="{4A2A3A96-3BC9-EC4C-AD9B-37D54E77929C}" srcOrd="1" destOrd="0" parTransId="{EB7A9D04-0E5D-2042-88B8-D75F1F3E7E56}" sibTransId="{51174231-FA94-4242-821A-7EC96C15A7A2}"/>
    <dgm:cxn modelId="{71FCFBBA-2F85-1846-87FE-EB12669A9E0D}" type="presParOf" srcId="{C7E63041-85EF-094F-AED0-BD79320C5481}" destId="{347FBBC9-6CE4-0340-B64B-736A97A561D7}" srcOrd="0" destOrd="0" presId="urn:microsoft.com/office/officeart/2005/8/layout/orgChart1"/>
    <dgm:cxn modelId="{E9F4AAE2-0D79-A646-A7B6-B4DC74B53E34}" type="presParOf" srcId="{347FBBC9-6CE4-0340-B64B-736A97A561D7}" destId="{5AD31B79-A96D-7B4D-BD13-8806DBE1DFF1}" srcOrd="0" destOrd="0" presId="urn:microsoft.com/office/officeart/2005/8/layout/orgChart1"/>
    <dgm:cxn modelId="{5E667CC2-08B6-C943-B961-971EB3C631FC}" type="presParOf" srcId="{5AD31B79-A96D-7B4D-BD13-8806DBE1DFF1}" destId="{0BC04AAC-0C19-EF43-A909-00E48C6733A5}" srcOrd="0" destOrd="0" presId="urn:microsoft.com/office/officeart/2005/8/layout/orgChart1"/>
    <dgm:cxn modelId="{96AFA7DF-03FB-5146-A17B-718D8BE7AA22}" type="presParOf" srcId="{5AD31B79-A96D-7B4D-BD13-8806DBE1DFF1}" destId="{5145A316-2B43-3840-931F-24A8FA164256}" srcOrd="1" destOrd="0" presId="urn:microsoft.com/office/officeart/2005/8/layout/orgChart1"/>
    <dgm:cxn modelId="{512436C6-2E83-2C42-93C0-9F17B3ACAA0E}" type="presParOf" srcId="{347FBBC9-6CE4-0340-B64B-736A97A561D7}" destId="{A01C8FD8-9F2D-EF4E-B1F4-44853F672B84}" srcOrd="1" destOrd="0" presId="urn:microsoft.com/office/officeart/2005/8/layout/orgChart1"/>
    <dgm:cxn modelId="{A0BCA5DE-D8BD-994E-B153-314D11BE2EF4}" type="presParOf" srcId="{A01C8FD8-9F2D-EF4E-B1F4-44853F672B84}" destId="{27D55B54-943C-9140-ADDF-DDF706DB3F66}" srcOrd="0" destOrd="0" presId="urn:microsoft.com/office/officeart/2005/8/layout/orgChart1"/>
    <dgm:cxn modelId="{8CAF5C50-690F-284B-B1E7-190BB94AEFC1}" type="presParOf" srcId="{A01C8FD8-9F2D-EF4E-B1F4-44853F672B84}" destId="{F1930AD7-6958-2248-A68B-72DBB8E74DC4}" srcOrd="1" destOrd="0" presId="urn:microsoft.com/office/officeart/2005/8/layout/orgChart1"/>
    <dgm:cxn modelId="{4A04995F-F855-8449-82EB-868CCA9755B5}" type="presParOf" srcId="{F1930AD7-6958-2248-A68B-72DBB8E74DC4}" destId="{543A0420-9D9F-2E46-AE77-A8260C748E4C}" srcOrd="0" destOrd="0" presId="urn:microsoft.com/office/officeart/2005/8/layout/orgChart1"/>
    <dgm:cxn modelId="{2356B674-20D6-ED45-8A6E-D8AB1C3CEE46}" type="presParOf" srcId="{543A0420-9D9F-2E46-AE77-A8260C748E4C}" destId="{1171EEFA-FC04-4741-81AB-D7AF41F51A47}" srcOrd="0" destOrd="0" presId="urn:microsoft.com/office/officeart/2005/8/layout/orgChart1"/>
    <dgm:cxn modelId="{4508F54C-A14D-4E49-BE36-0B13EDA54039}" type="presParOf" srcId="{543A0420-9D9F-2E46-AE77-A8260C748E4C}" destId="{CB6FED9E-5A8A-994F-AF43-827E9C834B92}" srcOrd="1" destOrd="0" presId="urn:microsoft.com/office/officeart/2005/8/layout/orgChart1"/>
    <dgm:cxn modelId="{F411FA97-B4C3-9349-A811-07F3D9F97786}" type="presParOf" srcId="{F1930AD7-6958-2248-A68B-72DBB8E74DC4}" destId="{A0A12B6B-8D25-1748-AFAE-A122B43013CE}" srcOrd="1" destOrd="0" presId="urn:microsoft.com/office/officeart/2005/8/layout/orgChart1"/>
    <dgm:cxn modelId="{4897F0B2-86F6-4245-94C8-60A9F08DF137}" type="presParOf" srcId="{F1930AD7-6958-2248-A68B-72DBB8E74DC4}" destId="{7D9DACB5-220A-0C4E-8E99-6E58B5F98C1B}" srcOrd="2" destOrd="0" presId="urn:microsoft.com/office/officeart/2005/8/layout/orgChart1"/>
    <dgm:cxn modelId="{CA830D8A-5685-F34E-A4FC-F7C2C6599866}" type="presParOf" srcId="{A01C8FD8-9F2D-EF4E-B1F4-44853F672B84}" destId="{3AC592E7-F5C9-B542-AAD9-E4B3D2CAA984}" srcOrd="2" destOrd="0" presId="urn:microsoft.com/office/officeart/2005/8/layout/orgChart1"/>
    <dgm:cxn modelId="{C7402958-BA8A-FC49-B62A-4849D00E12CA}" type="presParOf" srcId="{A01C8FD8-9F2D-EF4E-B1F4-44853F672B84}" destId="{DE24DD67-1F1C-B84B-B4D3-31F9E3D0A0FC}" srcOrd="3" destOrd="0" presId="urn:microsoft.com/office/officeart/2005/8/layout/orgChart1"/>
    <dgm:cxn modelId="{8EBB702E-83BA-7B4B-9F4F-F1A048DC1B43}" type="presParOf" srcId="{DE24DD67-1F1C-B84B-B4D3-31F9E3D0A0FC}" destId="{81652BE6-94A7-694E-9D36-8B5E6A6ECF13}" srcOrd="0" destOrd="0" presId="urn:microsoft.com/office/officeart/2005/8/layout/orgChart1"/>
    <dgm:cxn modelId="{1A8DFDA1-AA7E-A34D-9A01-1CA7BD57AA73}" type="presParOf" srcId="{81652BE6-94A7-694E-9D36-8B5E6A6ECF13}" destId="{A9ECEC44-330A-E340-AB74-8875778138DD}" srcOrd="0" destOrd="0" presId="urn:microsoft.com/office/officeart/2005/8/layout/orgChart1"/>
    <dgm:cxn modelId="{8ABA846D-71C2-2E46-B998-625430356985}" type="presParOf" srcId="{81652BE6-94A7-694E-9D36-8B5E6A6ECF13}" destId="{89B1CB6D-F059-4044-B440-94D7AADE938A}" srcOrd="1" destOrd="0" presId="urn:microsoft.com/office/officeart/2005/8/layout/orgChart1"/>
    <dgm:cxn modelId="{5483516B-8643-BF44-910F-097FC8407440}" type="presParOf" srcId="{DE24DD67-1F1C-B84B-B4D3-31F9E3D0A0FC}" destId="{CE68B86D-5438-3741-A376-74FC20A8F52F}" srcOrd="1" destOrd="0" presId="urn:microsoft.com/office/officeart/2005/8/layout/orgChart1"/>
    <dgm:cxn modelId="{AF3EE70B-CFE5-D848-9708-ED25DF294096}" type="presParOf" srcId="{DE24DD67-1F1C-B84B-B4D3-31F9E3D0A0FC}" destId="{BD1C40BB-638D-214A-85F1-9CC875F49CBE}" srcOrd="2" destOrd="0" presId="urn:microsoft.com/office/officeart/2005/8/layout/orgChart1"/>
    <dgm:cxn modelId="{A72BD39B-A3F0-2345-818F-8551B844F4E4}" type="presParOf" srcId="{347FBBC9-6CE4-0340-B64B-736A97A561D7}" destId="{E0D0F902-7541-3A42-B495-52DFECD596E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2F18103-D395-4797-8605-256F1BE312F7}" type="doc">
      <dgm:prSet loTypeId="urn:microsoft.com/office/officeart/2005/8/layout/pyramid2" loCatId="pyramid" qsTypeId="urn:microsoft.com/office/officeart/2005/8/quickstyle/simple4" qsCatId="simple" csTypeId="urn:microsoft.com/office/officeart/2005/8/colors/accent6_4" csCatId="accent6" phldr="1"/>
      <dgm:spPr/>
      <dgm:t>
        <a:bodyPr/>
        <a:lstStyle/>
        <a:p>
          <a:endParaRPr lang="pt-BR"/>
        </a:p>
      </dgm:t>
    </dgm:pt>
    <dgm:pt modelId="{4892548C-06A8-4227-ADC1-D72E14A487C2}">
      <dgm:prSet phldrT="[Texto]"/>
      <dgm:spPr/>
      <dgm:t>
        <a:bodyPr/>
        <a:lstStyle/>
        <a:p>
          <a:r>
            <a:rPr lang="pt-BR"/>
            <a:t>Alteração</a:t>
          </a:r>
        </a:p>
      </dgm:t>
    </dgm:pt>
    <dgm:pt modelId="{74C2F0FA-3C20-4FC3-B352-5A211F4F2D1A}" type="parTrans" cxnId="{37558DDE-5441-419C-AD97-A88BE4C6A864}">
      <dgm:prSet/>
      <dgm:spPr/>
      <dgm:t>
        <a:bodyPr/>
        <a:lstStyle/>
        <a:p>
          <a:endParaRPr lang="pt-BR"/>
        </a:p>
      </dgm:t>
    </dgm:pt>
    <dgm:pt modelId="{3FF05E71-D8F7-446D-ABC5-7C8269B2D269}" type="sibTrans" cxnId="{37558DDE-5441-419C-AD97-A88BE4C6A864}">
      <dgm:prSet/>
      <dgm:spPr/>
      <dgm:t>
        <a:bodyPr/>
        <a:lstStyle/>
        <a:p>
          <a:endParaRPr lang="pt-BR"/>
        </a:p>
      </dgm:t>
    </dgm:pt>
    <dgm:pt modelId="{59B3720C-409F-4E06-9884-6166F74ECB07}">
      <dgm:prSet phldrT="[Texto]"/>
      <dgm:spPr/>
      <dgm:t>
        <a:bodyPr/>
        <a:lstStyle/>
        <a:p>
          <a:r>
            <a:rPr lang="pt-BR"/>
            <a:t>Transformação</a:t>
          </a:r>
        </a:p>
      </dgm:t>
    </dgm:pt>
    <dgm:pt modelId="{0182D0E5-C526-4179-94BE-3964F12F9E86}" type="parTrans" cxnId="{C2E7AD96-BDE3-4BEE-B4DB-31C78540DCDB}">
      <dgm:prSet/>
      <dgm:spPr/>
      <dgm:t>
        <a:bodyPr/>
        <a:lstStyle/>
        <a:p>
          <a:endParaRPr lang="pt-BR"/>
        </a:p>
      </dgm:t>
    </dgm:pt>
    <dgm:pt modelId="{3CE09E28-96B7-454C-B1E7-284FBBEDC3F0}" type="sibTrans" cxnId="{C2E7AD96-BDE3-4BEE-B4DB-31C78540DCDB}">
      <dgm:prSet/>
      <dgm:spPr/>
      <dgm:t>
        <a:bodyPr/>
        <a:lstStyle/>
        <a:p>
          <a:endParaRPr lang="pt-BR"/>
        </a:p>
      </dgm:t>
    </dgm:pt>
    <dgm:pt modelId="{17A50CB6-628E-410A-8F1E-8EFFFCC2A42E}">
      <dgm:prSet phldrT="[Texto]"/>
      <dgm:spPr/>
      <dgm:t>
        <a:bodyPr/>
        <a:lstStyle/>
        <a:p>
          <a:r>
            <a:rPr lang="pt-BR"/>
            <a:t>Cisão</a:t>
          </a:r>
        </a:p>
      </dgm:t>
    </dgm:pt>
    <dgm:pt modelId="{F1712CA8-85EC-4576-A4F8-CD18C593EB87}" type="parTrans" cxnId="{0DE221A5-D43F-4A82-8BF4-79B41394310F}">
      <dgm:prSet/>
      <dgm:spPr/>
      <dgm:t>
        <a:bodyPr/>
        <a:lstStyle/>
        <a:p>
          <a:endParaRPr lang="pt-BR"/>
        </a:p>
      </dgm:t>
    </dgm:pt>
    <dgm:pt modelId="{B181E6A9-B7BD-42F6-8F55-1E4641EB9C0D}" type="sibTrans" cxnId="{0DE221A5-D43F-4A82-8BF4-79B41394310F}">
      <dgm:prSet/>
      <dgm:spPr/>
      <dgm:t>
        <a:bodyPr/>
        <a:lstStyle/>
        <a:p>
          <a:endParaRPr lang="pt-BR"/>
        </a:p>
      </dgm:t>
    </dgm:pt>
    <dgm:pt modelId="{51E27A32-E677-472E-AC62-DA9A400EA714}">
      <dgm:prSet phldrT="[Texto]"/>
      <dgm:spPr/>
      <dgm:t>
        <a:bodyPr/>
        <a:lstStyle/>
        <a:p>
          <a:r>
            <a:rPr lang="pt-BR"/>
            <a:t>Fusão</a:t>
          </a:r>
        </a:p>
      </dgm:t>
    </dgm:pt>
    <dgm:pt modelId="{48794CCD-D4BD-411B-9C54-545DE030F2D9}" type="parTrans" cxnId="{BB5BB94A-89A9-46D3-A3F7-5B46439BFB81}">
      <dgm:prSet/>
      <dgm:spPr/>
      <dgm:t>
        <a:bodyPr/>
        <a:lstStyle/>
        <a:p>
          <a:endParaRPr lang="pt-BR"/>
        </a:p>
      </dgm:t>
    </dgm:pt>
    <dgm:pt modelId="{A723B6EE-F8E6-4DF7-97B0-4AF77BD03047}" type="sibTrans" cxnId="{BB5BB94A-89A9-46D3-A3F7-5B46439BFB81}">
      <dgm:prSet/>
      <dgm:spPr/>
      <dgm:t>
        <a:bodyPr/>
        <a:lstStyle/>
        <a:p>
          <a:endParaRPr lang="pt-BR"/>
        </a:p>
      </dgm:t>
    </dgm:pt>
    <dgm:pt modelId="{D8DF2FCA-46B0-420B-8E9B-7B0266E21887}">
      <dgm:prSet phldrT="[Texto]"/>
      <dgm:spPr/>
      <dgm:t>
        <a:bodyPr/>
        <a:lstStyle/>
        <a:p>
          <a:r>
            <a:rPr lang="pt-BR"/>
            <a:t>Incorporação</a:t>
          </a:r>
        </a:p>
      </dgm:t>
    </dgm:pt>
    <dgm:pt modelId="{7C2DC22B-F30C-4F60-BA7D-411D8A081FEA}" type="parTrans" cxnId="{4DCF2F2A-AF95-4026-BD0E-52ECFFAB4061}">
      <dgm:prSet/>
      <dgm:spPr/>
      <dgm:t>
        <a:bodyPr/>
        <a:lstStyle/>
        <a:p>
          <a:endParaRPr lang="pt-BR"/>
        </a:p>
      </dgm:t>
    </dgm:pt>
    <dgm:pt modelId="{5B5500BD-1F4A-4B96-8CDF-CF1834BF94A2}" type="sibTrans" cxnId="{4DCF2F2A-AF95-4026-BD0E-52ECFFAB4061}">
      <dgm:prSet/>
      <dgm:spPr/>
      <dgm:t>
        <a:bodyPr/>
        <a:lstStyle/>
        <a:p>
          <a:endParaRPr lang="pt-BR"/>
        </a:p>
      </dgm:t>
    </dgm:pt>
    <dgm:pt modelId="{EDF49B59-AABF-4066-96C2-5B1722E476AC}" type="pres">
      <dgm:prSet presAssocID="{C2F18103-D395-4797-8605-256F1BE312F7}" presName="compositeShape" presStyleCnt="0">
        <dgm:presLayoutVars>
          <dgm:dir/>
          <dgm:resizeHandles/>
        </dgm:presLayoutVars>
      </dgm:prSet>
      <dgm:spPr/>
    </dgm:pt>
    <dgm:pt modelId="{46CEE7A2-3B52-4EC1-B346-087E2B4B5565}" type="pres">
      <dgm:prSet presAssocID="{C2F18103-D395-4797-8605-256F1BE312F7}" presName="pyramid" presStyleLbl="node1" presStyleIdx="0" presStyleCnt="1"/>
      <dgm:spPr/>
    </dgm:pt>
    <dgm:pt modelId="{FA0C5804-BEAC-4D45-A412-09491BB7112F}" type="pres">
      <dgm:prSet presAssocID="{C2F18103-D395-4797-8605-256F1BE312F7}" presName="theList" presStyleCnt="0"/>
      <dgm:spPr/>
    </dgm:pt>
    <dgm:pt modelId="{08F0F37B-461A-498B-BDB4-92AA8FA36089}" type="pres">
      <dgm:prSet presAssocID="{4892548C-06A8-4227-ADC1-D72E14A487C2}" presName="aNode" presStyleLbl="fgAcc1" presStyleIdx="0" presStyleCnt="5">
        <dgm:presLayoutVars>
          <dgm:bulletEnabled val="1"/>
        </dgm:presLayoutVars>
      </dgm:prSet>
      <dgm:spPr/>
    </dgm:pt>
    <dgm:pt modelId="{6A048875-F818-40BD-A907-F6FBC629CF39}" type="pres">
      <dgm:prSet presAssocID="{4892548C-06A8-4227-ADC1-D72E14A487C2}" presName="aSpace" presStyleCnt="0"/>
      <dgm:spPr/>
    </dgm:pt>
    <dgm:pt modelId="{24DE2EEA-A178-4098-8875-260C5B435CEA}" type="pres">
      <dgm:prSet presAssocID="{59B3720C-409F-4E06-9884-6166F74ECB07}" presName="aNode" presStyleLbl="fgAcc1" presStyleIdx="1" presStyleCnt="5">
        <dgm:presLayoutVars>
          <dgm:bulletEnabled val="1"/>
        </dgm:presLayoutVars>
      </dgm:prSet>
      <dgm:spPr/>
    </dgm:pt>
    <dgm:pt modelId="{FAC23F99-E2EF-4A06-921E-2BE6907D704F}" type="pres">
      <dgm:prSet presAssocID="{59B3720C-409F-4E06-9884-6166F74ECB07}" presName="aSpace" presStyleCnt="0"/>
      <dgm:spPr/>
    </dgm:pt>
    <dgm:pt modelId="{37646C67-D813-4823-8A00-406BA533711C}" type="pres">
      <dgm:prSet presAssocID="{17A50CB6-628E-410A-8F1E-8EFFFCC2A42E}" presName="aNode" presStyleLbl="fgAcc1" presStyleIdx="2" presStyleCnt="5">
        <dgm:presLayoutVars>
          <dgm:bulletEnabled val="1"/>
        </dgm:presLayoutVars>
      </dgm:prSet>
      <dgm:spPr/>
    </dgm:pt>
    <dgm:pt modelId="{F58DD198-101C-4D52-B278-66E90869BE56}" type="pres">
      <dgm:prSet presAssocID="{17A50CB6-628E-410A-8F1E-8EFFFCC2A42E}" presName="aSpace" presStyleCnt="0"/>
      <dgm:spPr/>
    </dgm:pt>
    <dgm:pt modelId="{4F96641D-5063-41E5-ABAE-A85DA86574DD}" type="pres">
      <dgm:prSet presAssocID="{D8DF2FCA-46B0-420B-8E9B-7B0266E21887}" presName="aNode" presStyleLbl="fgAcc1" presStyleIdx="3" presStyleCnt="5">
        <dgm:presLayoutVars>
          <dgm:bulletEnabled val="1"/>
        </dgm:presLayoutVars>
      </dgm:prSet>
      <dgm:spPr/>
    </dgm:pt>
    <dgm:pt modelId="{00A91939-447C-4266-8779-E91CCBE393C0}" type="pres">
      <dgm:prSet presAssocID="{D8DF2FCA-46B0-420B-8E9B-7B0266E21887}" presName="aSpace" presStyleCnt="0"/>
      <dgm:spPr/>
    </dgm:pt>
    <dgm:pt modelId="{9C3DAEEA-29BE-481D-8F5C-5F5D81904859}" type="pres">
      <dgm:prSet presAssocID="{51E27A32-E677-472E-AC62-DA9A400EA714}" presName="aNode" presStyleLbl="fgAcc1" presStyleIdx="4" presStyleCnt="5">
        <dgm:presLayoutVars>
          <dgm:bulletEnabled val="1"/>
        </dgm:presLayoutVars>
      </dgm:prSet>
      <dgm:spPr/>
    </dgm:pt>
    <dgm:pt modelId="{FCA8ADEA-6267-4C1D-A4AD-EC7F9C1E3E5B}" type="pres">
      <dgm:prSet presAssocID="{51E27A32-E677-472E-AC62-DA9A400EA714}" presName="aSpace" presStyleCnt="0"/>
      <dgm:spPr/>
    </dgm:pt>
  </dgm:ptLst>
  <dgm:cxnLst>
    <dgm:cxn modelId="{2675AD0F-7A8B-4D0B-8CDA-926E06C26454}" type="presOf" srcId="{17A50CB6-628E-410A-8F1E-8EFFFCC2A42E}" destId="{37646C67-D813-4823-8A00-406BA533711C}" srcOrd="0" destOrd="0" presId="urn:microsoft.com/office/officeart/2005/8/layout/pyramid2"/>
    <dgm:cxn modelId="{4DCF2F2A-AF95-4026-BD0E-52ECFFAB4061}" srcId="{C2F18103-D395-4797-8605-256F1BE312F7}" destId="{D8DF2FCA-46B0-420B-8E9B-7B0266E21887}" srcOrd="3" destOrd="0" parTransId="{7C2DC22B-F30C-4F60-BA7D-411D8A081FEA}" sibTransId="{5B5500BD-1F4A-4B96-8CDF-CF1834BF94A2}"/>
    <dgm:cxn modelId="{3701BC41-81F0-4E44-B150-D398A9060163}" type="presOf" srcId="{C2F18103-D395-4797-8605-256F1BE312F7}" destId="{EDF49B59-AABF-4066-96C2-5B1722E476AC}" srcOrd="0" destOrd="0" presId="urn:microsoft.com/office/officeart/2005/8/layout/pyramid2"/>
    <dgm:cxn modelId="{43CD4069-1A50-4710-B3DE-999FD04E316D}" type="presOf" srcId="{4892548C-06A8-4227-ADC1-D72E14A487C2}" destId="{08F0F37B-461A-498B-BDB4-92AA8FA36089}" srcOrd="0" destOrd="0" presId="urn:microsoft.com/office/officeart/2005/8/layout/pyramid2"/>
    <dgm:cxn modelId="{BB5BB94A-89A9-46D3-A3F7-5B46439BFB81}" srcId="{C2F18103-D395-4797-8605-256F1BE312F7}" destId="{51E27A32-E677-472E-AC62-DA9A400EA714}" srcOrd="4" destOrd="0" parTransId="{48794CCD-D4BD-411B-9C54-545DE030F2D9}" sibTransId="{A723B6EE-F8E6-4DF7-97B0-4AF77BD03047}"/>
    <dgm:cxn modelId="{C2E7AD96-BDE3-4BEE-B4DB-31C78540DCDB}" srcId="{C2F18103-D395-4797-8605-256F1BE312F7}" destId="{59B3720C-409F-4E06-9884-6166F74ECB07}" srcOrd="1" destOrd="0" parTransId="{0182D0E5-C526-4179-94BE-3964F12F9E86}" sibTransId="{3CE09E28-96B7-454C-B1E7-284FBBEDC3F0}"/>
    <dgm:cxn modelId="{E23C529E-F625-4603-A951-5BD0A9B1B04E}" type="presOf" srcId="{D8DF2FCA-46B0-420B-8E9B-7B0266E21887}" destId="{4F96641D-5063-41E5-ABAE-A85DA86574DD}" srcOrd="0" destOrd="0" presId="urn:microsoft.com/office/officeart/2005/8/layout/pyramid2"/>
    <dgm:cxn modelId="{0DE221A5-D43F-4A82-8BF4-79B41394310F}" srcId="{C2F18103-D395-4797-8605-256F1BE312F7}" destId="{17A50CB6-628E-410A-8F1E-8EFFFCC2A42E}" srcOrd="2" destOrd="0" parTransId="{F1712CA8-85EC-4576-A4F8-CD18C593EB87}" sibTransId="{B181E6A9-B7BD-42F6-8F55-1E4641EB9C0D}"/>
    <dgm:cxn modelId="{760A3EB6-DE62-4134-9D65-7AA2F668863E}" type="presOf" srcId="{51E27A32-E677-472E-AC62-DA9A400EA714}" destId="{9C3DAEEA-29BE-481D-8F5C-5F5D81904859}" srcOrd="0" destOrd="0" presId="urn:microsoft.com/office/officeart/2005/8/layout/pyramid2"/>
    <dgm:cxn modelId="{0C81A2CE-3581-4B5A-ACA0-21B9F8AB427D}" type="presOf" srcId="{59B3720C-409F-4E06-9884-6166F74ECB07}" destId="{24DE2EEA-A178-4098-8875-260C5B435CEA}" srcOrd="0" destOrd="0" presId="urn:microsoft.com/office/officeart/2005/8/layout/pyramid2"/>
    <dgm:cxn modelId="{37558DDE-5441-419C-AD97-A88BE4C6A864}" srcId="{C2F18103-D395-4797-8605-256F1BE312F7}" destId="{4892548C-06A8-4227-ADC1-D72E14A487C2}" srcOrd="0" destOrd="0" parTransId="{74C2F0FA-3C20-4FC3-B352-5A211F4F2D1A}" sibTransId="{3FF05E71-D8F7-446D-ABC5-7C8269B2D269}"/>
    <dgm:cxn modelId="{69E5E237-6572-4D5E-8DA6-8E8209BBD9DB}" type="presParOf" srcId="{EDF49B59-AABF-4066-96C2-5B1722E476AC}" destId="{46CEE7A2-3B52-4EC1-B346-087E2B4B5565}" srcOrd="0" destOrd="0" presId="urn:microsoft.com/office/officeart/2005/8/layout/pyramid2"/>
    <dgm:cxn modelId="{96F510EC-F9F3-45B9-B7C4-E8BED7F54C23}" type="presParOf" srcId="{EDF49B59-AABF-4066-96C2-5B1722E476AC}" destId="{FA0C5804-BEAC-4D45-A412-09491BB7112F}" srcOrd="1" destOrd="0" presId="urn:microsoft.com/office/officeart/2005/8/layout/pyramid2"/>
    <dgm:cxn modelId="{CB8EA5C9-68B6-49E9-9A5D-764D64BD7437}" type="presParOf" srcId="{FA0C5804-BEAC-4D45-A412-09491BB7112F}" destId="{08F0F37B-461A-498B-BDB4-92AA8FA36089}" srcOrd="0" destOrd="0" presId="urn:microsoft.com/office/officeart/2005/8/layout/pyramid2"/>
    <dgm:cxn modelId="{70F09622-E8A0-4D06-94CD-997FEEB50459}" type="presParOf" srcId="{FA0C5804-BEAC-4D45-A412-09491BB7112F}" destId="{6A048875-F818-40BD-A907-F6FBC629CF39}" srcOrd="1" destOrd="0" presId="urn:microsoft.com/office/officeart/2005/8/layout/pyramid2"/>
    <dgm:cxn modelId="{28129A1B-C5D6-421E-A1E8-38ADA99C8A57}" type="presParOf" srcId="{FA0C5804-BEAC-4D45-A412-09491BB7112F}" destId="{24DE2EEA-A178-4098-8875-260C5B435CEA}" srcOrd="2" destOrd="0" presId="urn:microsoft.com/office/officeart/2005/8/layout/pyramid2"/>
    <dgm:cxn modelId="{CCBBD6F9-04D6-4586-A9C3-4FE6307FABA8}" type="presParOf" srcId="{FA0C5804-BEAC-4D45-A412-09491BB7112F}" destId="{FAC23F99-E2EF-4A06-921E-2BE6907D704F}" srcOrd="3" destOrd="0" presId="urn:microsoft.com/office/officeart/2005/8/layout/pyramid2"/>
    <dgm:cxn modelId="{EC975523-DC7F-44D7-9484-5B3AFD6FA8B8}" type="presParOf" srcId="{FA0C5804-BEAC-4D45-A412-09491BB7112F}" destId="{37646C67-D813-4823-8A00-406BA533711C}" srcOrd="4" destOrd="0" presId="urn:microsoft.com/office/officeart/2005/8/layout/pyramid2"/>
    <dgm:cxn modelId="{67E55FC1-A0EE-4913-A10A-ED8864468112}" type="presParOf" srcId="{FA0C5804-BEAC-4D45-A412-09491BB7112F}" destId="{F58DD198-101C-4D52-B278-66E90869BE56}" srcOrd="5" destOrd="0" presId="urn:microsoft.com/office/officeart/2005/8/layout/pyramid2"/>
    <dgm:cxn modelId="{A8D2E28F-9F9C-4C65-8239-712A21655592}" type="presParOf" srcId="{FA0C5804-BEAC-4D45-A412-09491BB7112F}" destId="{4F96641D-5063-41E5-ABAE-A85DA86574DD}" srcOrd="6" destOrd="0" presId="urn:microsoft.com/office/officeart/2005/8/layout/pyramid2"/>
    <dgm:cxn modelId="{B2DB78FB-69AC-4630-812A-C88F3DF19284}" type="presParOf" srcId="{FA0C5804-BEAC-4D45-A412-09491BB7112F}" destId="{00A91939-447C-4266-8779-E91CCBE393C0}" srcOrd="7" destOrd="0" presId="urn:microsoft.com/office/officeart/2005/8/layout/pyramid2"/>
    <dgm:cxn modelId="{B201FF0F-913B-4BA3-945B-BB9EA41DA0CF}" type="presParOf" srcId="{FA0C5804-BEAC-4D45-A412-09491BB7112F}" destId="{9C3DAEEA-29BE-481D-8F5C-5F5D81904859}" srcOrd="8" destOrd="0" presId="urn:microsoft.com/office/officeart/2005/8/layout/pyramid2"/>
    <dgm:cxn modelId="{19AF693C-B384-4F33-A150-CD787F48EA8C}" type="presParOf" srcId="{FA0C5804-BEAC-4D45-A412-09491BB7112F}" destId="{FCA8ADEA-6267-4C1D-A4AD-EC7F9C1E3E5B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BD5CA46-513E-469E-B75D-EF125529A292}" type="doc">
      <dgm:prSet loTypeId="urn:microsoft.com/office/officeart/2005/8/layout/radial6" loCatId="cycle" qsTypeId="urn:microsoft.com/office/officeart/2005/8/quickstyle/simple3" qsCatId="simple" csTypeId="urn:microsoft.com/office/officeart/2005/8/colors/accent6_4" csCatId="accent6" phldr="1"/>
      <dgm:spPr/>
      <dgm:t>
        <a:bodyPr/>
        <a:lstStyle/>
        <a:p>
          <a:endParaRPr lang="pt-BR"/>
        </a:p>
      </dgm:t>
    </dgm:pt>
    <dgm:pt modelId="{B8BCBD51-57B0-441F-B320-F99E0FE7ED62}">
      <dgm:prSet phldrT="[Texto]" custT="1"/>
      <dgm:spPr/>
      <dgm:t>
        <a:bodyPr/>
        <a:lstStyle/>
        <a:p>
          <a:r>
            <a:rPr lang="pt-BR" sz="2000" b="1"/>
            <a:t>Multa e dano</a:t>
          </a:r>
        </a:p>
      </dgm:t>
    </dgm:pt>
    <dgm:pt modelId="{1454EF9A-2B17-43D4-AAD0-A08015B274E1}" type="parTrans" cxnId="{7DFD460E-BCAF-4BDB-B960-01486C28356D}">
      <dgm:prSet/>
      <dgm:spPr/>
      <dgm:t>
        <a:bodyPr/>
        <a:lstStyle/>
        <a:p>
          <a:endParaRPr lang="pt-BR" b="1"/>
        </a:p>
      </dgm:t>
    </dgm:pt>
    <dgm:pt modelId="{518CE51C-0A13-4E4A-BC09-9A9DEF95AC95}" type="sibTrans" cxnId="{7DFD460E-BCAF-4BDB-B960-01486C28356D}">
      <dgm:prSet/>
      <dgm:spPr/>
      <dgm:t>
        <a:bodyPr/>
        <a:lstStyle/>
        <a:p>
          <a:endParaRPr lang="pt-BR" b="1"/>
        </a:p>
      </dgm:t>
    </dgm:pt>
    <dgm:pt modelId="{D44DFEFA-D808-492A-80B5-244B13F952B8}">
      <dgm:prSet phldrT="[Texto]"/>
      <dgm:spPr/>
      <dgm:t>
        <a:bodyPr/>
        <a:lstStyle/>
        <a:p>
          <a:r>
            <a:rPr lang="pt-BR" b="1"/>
            <a:t>Controladoras</a:t>
          </a:r>
        </a:p>
      </dgm:t>
    </dgm:pt>
    <dgm:pt modelId="{1E05519B-4AA9-45CA-9488-C816EEC539F5}" type="parTrans" cxnId="{33178D0D-1275-4C48-A298-4DAF281A4CF3}">
      <dgm:prSet/>
      <dgm:spPr/>
      <dgm:t>
        <a:bodyPr/>
        <a:lstStyle/>
        <a:p>
          <a:endParaRPr lang="pt-BR" b="1"/>
        </a:p>
      </dgm:t>
    </dgm:pt>
    <dgm:pt modelId="{75C1760A-95A5-488C-B5F9-9572CD490CCC}" type="sibTrans" cxnId="{33178D0D-1275-4C48-A298-4DAF281A4CF3}">
      <dgm:prSet/>
      <dgm:spPr/>
      <dgm:t>
        <a:bodyPr/>
        <a:lstStyle/>
        <a:p>
          <a:endParaRPr lang="pt-BR" b="1"/>
        </a:p>
      </dgm:t>
    </dgm:pt>
    <dgm:pt modelId="{11D537AE-A647-4E2F-AC9B-79810C62B41F}">
      <dgm:prSet phldrT="[Texto]"/>
      <dgm:spPr/>
      <dgm:t>
        <a:bodyPr/>
        <a:lstStyle/>
        <a:p>
          <a:r>
            <a:rPr lang="pt-BR" b="1"/>
            <a:t>Coligadas</a:t>
          </a:r>
        </a:p>
      </dgm:t>
    </dgm:pt>
    <dgm:pt modelId="{260E1FEF-F8DF-4838-BCBE-54BD4A7194E5}" type="parTrans" cxnId="{D5516006-097B-400D-8FE4-89670BC12AB9}">
      <dgm:prSet/>
      <dgm:spPr/>
      <dgm:t>
        <a:bodyPr/>
        <a:lstStyle/>
        <a:p>
          <a:endParaRPr lang="pt-BR" b="1"/>
        </a:p>
      </dgm:t>
    </dgm:pt>
    <dgm:pt modelId="{9C034AD0-8123-4B42-A0CC-CDAFC3F4F9BC}" type="sibTrans" cxnId="{D5516006-097B-400D-8FE4-89670BC12AB9}">
      <dgm:prSet/>
      <dgm:spPr/>
      <dgm:t>
        <a:bodyPr/>
        <a:lstStyle/>
        <a:p>
          <a:endParaRPr lang="pt-BR" b="1"/>
        </a:p>
      </dgm:t>
    </dgm:pt>
    <dgm:pt modelId="{5BC5D1FB-FD28-47CA-BA99-87BF185F119F}">
      <dgm:prSet phldrT="[Texto]"/>
      <dgm:spPr/>
      <dgm:t>
        <a:bodyPr/>
        <a:lstStyle/>
        <a:p>
          <a:r>
            <a:rPr lang="pt-BR" b="1"/>
            <a:t>Consorciadas</a:t>
          </a:r>
        </a:p>
      </dgm:t>
    </dgm:pt>
    <dgm:pt modelId="{23E1E50F-91B7-4862-8718-91F31AD3CFC8}" type="parTrans" cxnId="{162A1EC8-7203-4D82-8056-F66B1BC476D3}">
      <dgm:prSet/>
      <dgm:spPr/>
      <dgm:t>
        <a:bodyPr/>
        <a:lstStyle/>
        <a:p>
          <a:endParaRPr lang="pt-BR" b="1"/>
        </a:p>
      </dgm:t>
    </dgm:pt>
    <dgm:pt modelId="{AB769B45-0380-46B1-951A-9DCCF42903AE}" type="sibTrans" cxnId="{162A1EC8-7203-4D82-8056-F66B1BC476D3}">
      <dgm:prSet/>
      <dgm:spPr/>
      <dgm:t>
        <a:bodyPr/>
        <a:lstStyle/>
        <a:p>
          <a:endParaRPr lang="pt-BR" b="1"/>
        </a:p>
      </dgm:t>
    </dgm:pt>
    <dgm:pt modelId="{8E800E64-393E-4E34-88F9-18BB10BB0043}">
      <dgm:prSet phldrT="[Texto]"/>
      <dgm:spPr/>
      <dgm:t>
        <a:bodyPr/>
        <a:lstStyle/>
        <a:p>
          <a:r>
            <a:rPr lang="pt-BR" b="1"/>
            <a:t>Controladas</a:t>
          </a:r>
        </a:p>
      </dgm:t>
    </dgm:pt>
    <dgm:pt modelId="{8417374C-75F1-40EA-8314-5A9C8426436A}" type="parTrans" cxnId="{93BBD09A-842F-46EB-8182-7FB0DFFE8940}">
      <dgm:prSet/>
      <dgm:spPr/>
      <dgm:t>
        <a:bodyPr/>
        <a:lstStyle/>
        <a:p>
          <a:endParaRPr lang="pt-BR" b="1"/>
        </a:p>
      </dgm:t>
    </dgm:pt>
    <dgm:pt modelId="{06A722EF-5413-4B49-8B30-50DC6EDED28F}" type="sibTrans" cxnId="{93BBD09A-842F-46EB-8182-7FB0DFFE8940}">
      <dgm:prSet/>
      <dgm:spPr/>
      <dgm:t>
        <a:bodyPr/>
        <a:lstStyle/>
        <a:p>
          <a:endParaRPr lang="pt-BR" b="1"/>
        </a:p>
      </dgm:t>
    </dgm:pt>
    <dgm:pt modelId="{FB5ADE33-248C-4C99-A88A-224CFB09D4CE}" type="pres">
      <dgm:prSet presAssocID="{1BD5CA46-513E-469E-B75D-EF125529A29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028994A-1552-40E7-8C1E-158F9E041352}" type="pres">
      <dgm:prSet presAssocID="{B8BCBD51-57B0-441F-B320-F99E0FE7ED62}" presName="centerShape" presStyleLbl="node0" presStyleIdx="0" presStyleCnt="1" custScaleX="123961" custScaleY="118135"/>
      <dgm:spPr/>
    </dgm:pt>
    <dgm:pt modelId="{8DAE1F81-5D26-4A9F-8358-5DB49E35AE35}" type="pres">
      <dgm:prSet presAssocID="{D44DFEFA-D808-492A-80B5-244B13F952B8}" presName="node" presStyleLbl="node1" presStyleIdx="0" presStyleCnt="4" custScaleX="168946" custScaleY="175860" custRadScaleRad="106893" custRadScaleInc="2841">
        <dgm:presLayoutVars>
          <dgm:bulletEnabled val="1"/>
        </dgm:presLayoutVars>
      </dgm:prSet>
      <dgm:spPr/>
    </dgm:pt>
    <dgm:pt modelId="{48482F03-8F40-495A-88CD-7255E4B816F4}" type="pres">
      <dgm:prSet presAssocID="{D44DFEFA-D808-492A-80B5-244B13F952B8}" presName="dummy" presStyleCnt="0"/>
      <dgm:spPr/>
    </dgm:pt>
    <dgm:pt modelId="{2C80BF3E-FB2F-41D1-A096-BA226D1AFCAA}" type="pres">
      <dgm:prSet presAssocID="{75C1760A-95A5-488C-B5F9-9572CD490CCC}" presName="sibTrans" presStyleLbl="sibTrans2D1" presStyleIdx="0" presStyleCnt="4"/>
      <dgm:spPr/>
    </dgm:pt>
    <dgm:pt modelId="{76439B3E-5795-4816-9825-DBBC7D25F39D}" type="pres">
      <dgm:prSet presAssocID="{11D537AE-A647-4E2F-AC9B-79810C62B41F}" presName="node" presStyleLbl="node1" presStyleIdx="1" presStyleCnt="4" custScaleX="168946" custScaleY="175860" custRadScaleRad="126923" custRadScaleInc="-3765">
        <dgm:presLayoutVars>
          <dgm:bulletEnabled val="1"/>
        </dgm:presLayoutVars>
      </dgm:prSet>
      <dgm:spPr/>
    </dgm:pt>
    <dgm:pt modelId="{E5CD7787-75C8-4FE3-8FA3-D0734394EC81}" type="pres">
      <dgm:prSet presAssocID="{11D537AE-A647-4E2F-AC9B-79810C62B41F}" presName="dummy" presStyleCnt="0"/>
      <dgm:spPr/>
    </dgm:pt>
    <dgm:pt modelId="{B0D322E9-439A-42B7-AAB3-3CBD2E52C1F5}" type="pres">
      <dgm:prSet presAssocID="{9C034AD0-8123-4B42-A0CC-CDAFC3F4F9BC}" presName="sibTrans" presStyleLbl="sibTrans2D1" presStyleIdx="1" presStyleCnt="4"/>
      <dgm:spPr/>
    </dgm:pt>
    <dgm:pt modelId="{E10EB538-44AF-4C48-8556-A8B9EBAB0A0E}" type="pres">
      <dgm:prSet presAssocID="{5BC5D1FB-FD28-47CA-BA99-87BF185F119F}" presName="node" presStyleLbl="node1" presStyleIdx="2" presStyleCnt="4" custScaleX="168946" custScaleY="175860" custRadScaleRad="119451" custRadScaleInc="-6002">
        <dgm:presLayoutVars>
          <dgm:bulletEnabled val="1"/>
        </dgm:presLayoutVars>
      </dgm:prSet>
      <dgm:spPr/>
    </dgm:pt>
    <dgm:pt modelId="{28F5266A-28C5-4D85-B3E9-3B263293DE02}" type="pres">
      <dgm:prSet presAssocID="{5BC5D1FB-FD28-47CA-BA99-87BF185F119F}" presName="dummy" presStyleCnt="0"/>
      <dgm:spPr/>
    </dgm:pt>
    <dgm:pt modelId="{FAAA97CA-A6D1-4508-94D3-D53EDBF4EA9C}" type="pres">
      <dgm:prSet presAssocID="{AB769B45-0380-46B1-951A-9DCCF42903AE}" presName="sibTrans" presStyleLbl="sibTrans2D1" presStyleIdx="2" presStyleCnt="4"/>
      <dgm:spPr/>
    </dgm:pt>
    <dgm:pt modelId="{69380C12-E8FF-4AB7-8BBB-9EC93DBD560D}" type="pres">
      <dgm:prSet presAssocID="{8E800E64-393E-4E34-88F9-18BB10BB0043}" presName="node" presStyleLbl="node1" presStyleIdx="3" presStyleCnt="4" custScaleX="168946" custScaleY="175860" custRadScaleRad="124579" custRadScaleInc="1918">
        <dgm:presLayoutVars>
          <dgm:bulletEnabled val="1"/>
        </dgm:presLayoutVars>
      </dgm:prSet>
      <dgm:spPr/>
    </dgm:pt>
    <dgm:pt modelId="{E4E389D4-CF61-4368-A7FC-0488AD6F0CFF}" type="pres">
      <dgm:prSet presAssocID="{8E800E64-393E-4E34-88F9-18BB10BB0043}" presName="dummy" presStyleCnt="0"/>
      <dgm:spPr/>
    </dgm:pt>
    <dgm:pt modelId="{455E680C-7383-410C-9265-9833446C0513}" type="pres">
      <dgm:prSet presAssocID="{06A722EF-5413-4B49-8B30-50DC6EDED28F}" presName="sibTrans" presStyleLbl="sibTrans2D1" presStyleIdx="3" presStyleCnt="4"/>
      <dgm:spPr/>
    </dgm:pt>
  </dgm:ptLst>
  <dgm:cxnLst>
    <dgm:cxn modelId="{D5516006-097B-400D-8FE4-89670BC12AB9}" srcId="{B8BCBD51-57B0-441F-B320-F99E0FE7ED62}" destId="{11D537AE-A647-4E2F-AC9B-79810C62B41F}" srcOrd="1" destOrd="0" parTransId="{260E1FEF-F8DF-4838-BCBE-54BD4A7194E5}" sibTransId="{9C034AD0-8123-4B42-A0CC-CDAFC3F4F9BC}"/>
    <dgm:cxn modelId="{33178D0D-1275-4C48-A298-4DAF281A4CF3}" srcId="{B8BCBD51-57B0-441F-B320-F99E0FE7ED62}" destId="{D44DFEFA-D808-492A-80B5-244B13F952B8}" srcOrd="0" destOrd="0" parTransId="{1E05519B-4AA9-45CA-9488-C816EEC539F5}" sibTransId="{75C1760A-95A5-488C-B5F9-9572CD490CCC}"/>
    <dgm:cxn modelId="{7DFD460E-BCAF-4BDB-B960-01486C28356D}" srcId="{1BD5CA46-513E-469E-B75D-EF125529A292}" destId="{B8BCBD51-57B0-441F-B320-F99E0FE7ED62}" srcOrd="0" destOrd="0" parTransId="{1454EF9A-2B17-43D4-AAD0-A08015B274E1}" sibTransId="{518CE51C-0A13-4E4A-BC09-9A9DEF95AC95}"/>
    <dgm:cxn modelId="{89476F19-118B-402F-A7C6-44D27794A5E4}" type="presOf" srcId="{5BC5D1FB-FD28-47CA-BA99-87BF185F119F}" destId="{E10EB538-44AF-4C48-8556-A8B9EBAB0A0E}" srcOrd="0" destOrd="0" presId="urn:microsoft.com/office/officeart/2005/8/layout/radial6"/>
    <dgm:cxn modelId="{258BB919-3C5F-4302-80F0-D02C1605E8B6}" type="presOf" srcId="{06A722EF-5413-4B49-8B30-50DC6EDED28F}" destId="{455E680C-7383-410C-9265-9833446C0513}" srcOrd="0" destOrd="0" presId="urn:microsoft.com/office/officeart/2005/8/layout/radial6"/>
    <dgm:cxn modelId="{CADD102F-0ACC-41D0-9DA3-43DCC2735DD7}" type="presOf" srcId="{D44DFEFA-D808-492A-80B5-244B13F952B8}" destId="{8DAE1F81-5D26-4A9F-8358-5DB49E35AE35}" srcOrd="0" destOrd="0" presId="urn:microsoft.com/office/officeart/2005/8/layout/radial6"/>
    <dgm:cxn modelId="{1B857C49-6D2A-4CF9-9885-D6816F98ABE4}" type="presOf" srcId="{1BD5CA46-513E-469E-B75D-EF125529A292}" destId="{FB5ADE33-248C-4C99-A88A-224CFB09D4CE}" srcOrd="0" destOrd="0" presId="urn:microsoft.com/office/officeart/2005/8/layout/radial6"/>
    <dgm:cxn modelId="{19979F6B-C7A7-44A0-A193-C557AF931D0C}" type="presOf" srcId="{9C034AD0-8123-4B42-A0CC-CDAFC3F4F9BC}" destId="{B0D322E9-439A-42B7-AAB3-3CBD2E52C1F5}" srcOrd="0" destOrd="0" presId="urn:microsoft.com/office/officeart/2005/8/layout/radial6"/>
    <dgm:cxn modelId="{B105176C-017C-4FBB-802A-E76119B298CA}" type="presOf" srcId="{11D537AE-A647-4E2F-AC9B-79810C62B41F}" destId="{76439B3E-5795-4816-9825-DBBC7D25F39D}" srcOrd="0" destOrd="0" presId="urn:microsoft.com/office/officeart/2005/8/layout/radial6"/>
    <dgm:cxn modelId="{27F6154E-7B8E-4EF8-B0FA-DAB3623F1686}" type="presOf" srcId="{B8BCBD51-57B0-441F-B320-F99E0FE7ED62}" destId="{D028994A-1552-40E7-8C1E-158F9E041352}" srcOrd="0" destOrd="0" presId="urn:microsoft.com/office/officeart/2005/8/layout/radial6"/>
    <dgm:cxn modelId="{EE702253-1511-4AA7-B455-1334BCE2CDE4}" type="presOf" srcId="{75C1760A-95A5-488C-B5F9-9572CD490CCC}" destId="{2C80BF3E-FB2F-41D1-A096-BA226D1AFCAA}" srcOrd="0" destOrd="0" presId="urn:microsoft.com/office/officeart/2005/8/layout/radial6"/>
    <dgm:cxn modelId="{5AEF3176-1E13-49D8-BC44-869590E236D2}" type="presOf" srcId="{8E800E64-393E-4E34-88F9-18BB10BB0043}" destId="{69380C12-E8FF-4AB7-8BBB-9EC93DBD560D}" srcOrd="0" destOrd="0" presId="urn:microsoft.com/office/officeart/2005/8/layout/radial6"/>
    <dgm:cxn modelId="{2E43797C-356F-4F94-B335-E8A57994A14F}" type="presOf" srcId="{AB769B45-0380-46B1-951A-9DCCF42903AE}" destId="{FAAA97CA-A6D1-4508-94D3-D53EDBF4EA9C}" srcOrd="0" destOrd="0" presId="urn:microsoft.com/office/officeart/2005/8/layout/radial6"/>
    <dgm:cxn modelId="{93BBD09A-842F-46EB-8182-7FB0DFFE8940}" srcId="{B8BCBD51-57B0-441F-B320-F99E0FE7ED62}" destId="{8E800E64-393E-4E34-88F9-18BB10BB0043}" srcOrd="3" destOrd="0" parTransId="{8417374C-75F1-40EA-8314-5A9C8426436A}" sibTransId="{06A722EF-5413-4B49-8B30-50DC6EDED28F}"/>
    <dgm:cxn modelId="{162A1EC8-7203-4D82-8056-F66B1BC476D3}" srcId="{B8BCBD51-57B0-441F-B320-F99E0FE7ED62}" destId="{5BC5D1FB-FD28-47CA-BA99-87BF185F119F}" srcOrd="2" destOrd="0" parTransId="{23E1E50F-91B7-4862-8718-91F31AD3CFC8}" sibTransId="{AB769B45-0380-46B1-951A-9DCCF42903AE}"/>
    <dgm:cxn modelId="{9E322CB7-CAD3-4C3C-A6AC-68DCC0B2C33F}" type="presParOf" srcId="{FB5ADE33-248C-4C99-A88A-224CFB09D4CE}" destId="{D028994A-1552-40E7-8C1E-158F9E041352}" srcOrd="0" destOrd="0" presId="urn:microsoft.com/office/officeart/2005/8/layout/radial6"/>
    <dgm:cxn modelId="{A9BB4E6D-70FF-4B69-916D-3F6FD9CA375C}" type="presParOf" srcId="{FB5ADE33-248C-4C99-A88A-224CFB09D4CE}" destId="{8DAE1F81-5D26-4A9F-8358-5DB49E35AE35}" srcOrd="1" destOrd="0" presId="urn:microsoft.com/office/officeart/2005/8/layout/radial6"/>
    <dgm:cxn modelId="{7B93DD79-1D35-4785-9872-B3D4FA4876C9}" type="presParOf" srcId="{FB5ADE33-248C-4C99-A88A-224CFB09D4CE}" destId="{48482F03-8F40-495A-88CD-7255E4B816F4}" srcOrd="2" destOrd="0" presId="urn:microsoft.com/office/officeart/2005/8/layout/radial6"/>
    <dgm:cxn modelId="{536E3A0A-6F98-44F4-AD73-DDF6E2ADF1DE}" type="presParOf" srcId="{FB5ADE33-248C-4C99-A88A-224CFB09D4CE}" destId="{2C80BF3E-FB2F-41D1-A096-BA226D1AFCAA}" srcOrd="3" destOrd="0" presId="urn:microsoft.com/office/officeart/2005/8/layout/radial6"/>
    <dgm:cxn modelId="{72C1846E-A5AE-4B3B-AD43-3A9EF7801BED}" type="presParOf" srcId="{FB5ADE33-248C-4C99-A88A-224CFB09D4CE}" destId="{76439B3E-5795-4816-9825-DBBC7D25F39D}" srcOrd="4" destOrd="0" presId="urn:microsoft.com/office/officeart/2005/8/layout/radial6"/>
    <dgm:cxn modelId="{71FC3D82-E2D9-474C-981F-867D38665349}" type="presParOf" srcId="{FB5ADE33-248C-4C99-A88A-224CFB09D4CE}" destId="{E5CD7787-75C8-4FE3-8FA3-D0734394EC81}" srcOrd="5" destOrd="0" presId="urn:microsoft.com/office/officeart/2005/8/layout/radial6"/>
    <dgm:cxn modelId="{64A3BB1F-C698-4A69-961D-38542A6823C5}" type="presParOf" srcId="{FB5ADE33-248C-4C99-A88A-224CFB09D4CE}" destId="{B0D322E9-439A-42B7-AAB3-3CBD2E52C1F5}" srcOrd="6" destOrd="0" presId="urn:microsoft.com/office/officeart/2005/8/layout/radial6"/>
    <dgm:cxn modelId="{FF3749A2-7C4D-4CBC-BDB5-29D50EBF7454}" type="presParOf" srcId="{FB5ADE33-248C-4C99-A88A-224CFB09D4CE}" destId="{E10EB538-44AF-4C48-8556-A8B9EBAB0A0E}" srcOrd="7" destOrd="0" presId="urn:microsoft.com/office/officeart/2005/8/layout/radial6"/>
    <dgm:cxn modelId="{B0AEB353-5610-476C-80E5-8C8C9CB91986}" type="presParOf" srcId="{FB5ADE33-248C-4C99-A88A-224CFB09D4CE}" destId="{28F5266A-28C5-4D85-B3E9-3B263293DE02}" srcOrd="8" destOrd="0" presId="urn:microsoft.com/office/officeart/2005/8/layout/radial6"/>
    <dgm:cxn modelId="{3A7EBEF7-6DB5-44F1-A74F-57016A11C992}" type="presParOf" srcId="{FB5ADE33-248C-4C99-A88A-224CFB09D4CE}" destId="{FAAA97CA-A6D1-4508-94D3-D53EDBF4EA9C}" srcOrd="9" destOrd="0" presId="urn:microsoft.com/office/officeart/2005/8/layout/radial6"/>
    <dgm:cxn modelId="{0E95F1AC-2115-444B-A645-9E87346C3CBF}" type="presParOf" srcId="{FB5ADE33-248C-4C99-A88A-224CFB09D4CE}" destId="{69380C12-E8FF-4AB7-8BBB-9EC93DBD560D}" srcOrd="10" destOrd="0" presId="urn:microsoft.com/office/officeart/2005/8/layout/radial6"/>
    <dgm:cxn modelId="{3FE9B8F7-7CE2-4282-9467-FF3BB025E74B}" type="presParOf" srcId="{FB5ADE33-248C-4C99-A88A-224CFB09D4CE}" destId="{E4E389D4-CF61-4368-A7FC-0488AD6F0CFF}" srcOrd="11" destOrd="0" presId="urn:microsoft.com/office/officeart/2005/8/layout/radial6"/>
    <dgm:cxn modelId="{3EC4E141-34D6-464E-B23E-E0A549631F18}" type="presParOf" srcId="{FB5ADE33-248C-4C99-A88A-224CFB09D4CE}" destId="{455E680C-7383-410C-9265-9833446C0513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BE5E567-3688-4C99-BF7E-06A7322F0D2D}" type="doc">
      <dgm:prSet loTypeId="urn:microsoft.com/office/officeart/2005/8/layout/hierarchy2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pt-BR"/>
        </a:p>
      </dgm:t>
    </dgm:pt>
    <dgm:pt modelId="{CF32906D-F2E4-4EE5-85A4-D6BA40CC4037}">
      <dgm:prSet phldrT="[Texto]" custT="1"/>
      <dgm:spPr/>
      <dgm:t>
        <a:bodyPr/>
        <a:lstStyle/>
        <a:p>
          <a:pPr rtl="0"/>
          <a:r>
            <a:rPr lang="pt-BR" sz="2800" b="1"/>
            <a:t>Atos</a:t>
          </a:r>
          <a:r>
            <a:rPr lang="pt-BR" sz="2800" b="1">
              <a:latin typeface="Calibri Light" panose="020F0302020204030204"/>
            </a:rPr>
            <a:t> </a:t>
          </a:r>
          <a:endParaRPr lang="pt-BR" sz="2800" b="1"/>
        </a:p>
        <a:p>
          <a:r>
            <a:rPr lang="pt-BR" sz="2800" b="1"/>
            <a:t>Lesivos</a:t>
          </a:r>
        </a:p>
      </dgm:t>
    </dgm:pt>
    <dgm:pt modelId="{0F0B0099-C886-4F16-8725-FD8A151C3E23}" type="parTrans" cxnId="{430C34E8-3528-4310-BE89-1D66038DF649}">
      <dgm:prSet/>
      <dgm:spPr/>
      <dgm:t>
        <a:bodyPr/>
        <a:lstStyle/>
        <a:p>
          <a:endParaRPr lang="pt-BR"/>
        </a:p>
      </dgm:t>
    </dgm:pt>
    <dgm:pt modelId="{706C957E-6924-4F83-96D5-07E0552D56FD}" type="sibTrans" cxnId="{430C34E8-3528-4310-BE89-1D66038DF649}">
      <dgm:prSet/>
      <dgm:spPr/>
      <dgm:t>
        <a:bodyPr/>
        <a:lstStyle/>
        <a:p>
          <a:endParaRPr lang="pt-BR"/>
        </a:p>
      </dgm:t>
    </dgm:pt>
    <dgm:pt modelId="{3953AF85-D0CD-4BA6-9ED3-B31FD1D37A35}">
      <dgm:prSet phldrT="[Texto]" custT="1"/>
      <dgm:spPr/>
      <dgm:t>
        <a:bodyPr/>
        <a:lstStyle/>
        <a:p>
          <a:r>
            <a:rPr lang="pt-BR" sz="2400" b="1"/>
            <a:t>Vantagem indevida a AP</a:t>
          </a:r>
        </a:p>
      </dgm:t>
    </dgm:pt>
    <dgm:pt modelId="{1253D863-9333-48CD-B87C-4CC9117BC321}" type="parTrans" cxnId="{BE9E423B-8231-467C-940F-2D0DB75825DF}">
      <dgm:prSet/>
      <dgm:spPr/>
      <dgm:t>
        <a:bodyPr/>
        <a:lstStyle/>
        <a:p>
          <a:endParaRPr lang="pt-BR"/>
        </a:p>
      </dgm:t>
    </dgm:pt>
    <dgm:pt modelId="{3549B607-67DE-45E1-8D80-32985DCD32EA}" type="sibTrans" cxnId="{BE9E423B-8231-467C-940F-2D0DB75825DF}">
      <dgm:prSet/>
      <dgm:spPr/>
      <dgm:t>
        <a:bodyPr/>
        <a:lstStyle/>
        <a:p>
          <a:endParaRPr lang="pt-BR"/>
        </a:p>
      </dgm:t>
    </dgm:pt>
    <dgm:pt modelId="{DACBEF4B-F1CD-480E-BFD5-28DC09CB8F2E}">
      <dgm:prSet phldrT="[Texto]" custT="1"/>
      <dgm:spPr/>
      <dgm:t>
        <a:bodyPr/>
        <a:lstStyle/>
        <a:p>
          <a:r>
            <a:rPr lang="pt-BR" sz="2400" b="1"/>
            <a:t>Financiar a prática dos atos lesivos</a:t>
          </a:r>
        </a:p>
      </dgm:t>
    </dgm:pt>
    <dgm:pt modelId="{7CB222B8-2720-4EB7-93D2-A84F9A4F900E}" type="parTrans" cxnId="{9D25C64C-7BB5-47B0-AEF9-F6D6D00B3E14}">
      <dgm:prSet/>
      <dgm:spPr/>
      <dgm:t>
        <a:bodyPr/>
        <a:lstStyle/>
        <a:p>
          <a:endParaRPr lang="pt-BR"/>
        </a:p>
      </dgm:t>
    </dgm:pt>
    <dgm:pt modelId="{87FAEEE9-FD19-4876-947C-EB066FD4B110}" type="sibTrans" cxnId="{9D25C64C-7BB5-47B0-AEF9-F6D6D00B3E14}">
      <dgm:prSet/>
      <dgm:spPr/>
      <dgm:t>
        <a:bodyPr/>
        <a:lstStyle/>
        <a:p>
          <a:endParaRPr lang="pt-BR"/>
        </a:p>
      </dgm:t>
    </dgm:pt>
    <dgm:pt modelId="{72D5AED2-1554-4861-B511-4DB9E1268864}">
      <dgm:prSet phldrT="[Texto]" custT="1"/>
      <dgm:spPr/>
      <dgm:t>
        <a:bodyPr/>
        <a:lstStyle/>
        <a:p>
          <a:r>
            <a:rPr lang="pt-BR" sz="2400" b="1"/>
            <a:t>Uso de interposta pessoa</a:t>
          </a:r>
        </a:p>
      </dgm:t>
    </dgm:pt>
    <dgm:pt modelId="{FC68EE6C-78A2-4AFA-87FD-148E41863F74}" type="parTrans" cxnId="{3F2A66C3-6625-4BD7-AC23-00951C382533}">
      <dgm:prSet/>
      <dgm:spPr/>
      <dgm:t>
        <a:bodyPr/>
        <a:lstStyle/>
        <a:p>
          <a:endParaRPr lang="pt-BR"/>
        </a:p>
      </dgm:t>
    </dgm:pt>
    <dgm:pt modelId="{4B214C4B-F589-480F-AC89-7409873A042F}" type="sibTrans" cxnId="{3F2A66C3-6625-4BD7-AC23-00951C382533}">
      <dgm:prSet/>
      <dgm:spPr/>
      <dgm:t>
        <a:bodyPr/>
        <a:lstStyle/>
        <a:p>
          <a:endParaRPr lang="pt-BR"/>
        </a:p>
      </dgm:t>
    </dgm:pt>
    <dgm:pt modelId="{632D73E3-370A-47B3-90ED-1A46C3CF27C3}">
      <dgm:prSet custT="1"/>
      <dgm:spPr/>
      <dgm:t>
        <a:bodyPr/>
        <a:lstStyle/>
        <a:p>
          <a:endParaRPr lang="pt-BR" sz="2400" b="1"/>
        </a:p>
        <a:p>
          <a:r>
            <a:rPr lang="pt-BR" sz="2400" b="1"/>
            <a:t>Fraudes em licitações e contratos</a:t>
          </a:r>
        </a:p>
        <a:p>
          <a:endParaRPr lang="pt-BR" sz="2400" b="1"/>
        </a:p>
      </dgm:t>
    </dgm:pt>
    <dgm:pt modelId="{DBFAFEBC-6AFE-4D38-AFB3-199BBD406FFB}" type="parTrans" cxnId="{8AE18D45-5221-4199-810C-C1539D05743E}">
      <dgm:prSet/>
      <dgm:spPr/>
      <dgm:t>
        <a:bodyPr/>
        <a:lstStyle/>
        <a:p>
          <a:endParaRPr lang="pt-BR"/>
        </a:p>
      </dgm:t>
    </dgm:pt>
    <dgm:pt modelId="{3FD733EF-C649-4542-9B6C-7B8E73E94059}" type="sibTrans" cxnId="{8AE18D45-5221-4199-810C-C1539D05743E}">
      <dgm:prSet/>
      <dgm:spPr/>
      <dgm:t>
        <a:bodyPr/>
        <a:lstStyle/>
        <a:p>
          <a:endParaRPr lang="pt-BR"/>
        </a:p>
      </dgm:t>
    </dgm:pt>
    <dgm:pt modelId="{85D3083A-E85F-4646-93BB-2D2CCC197BC2}">
      <dgm:prSet custT="1"/>
      <dgm:spPr/>
      <dgm:t>
        <a:bodyPr/>
        <a:lstStyle/>
        <a:p>
          <a:r>
            <a:rPr lang="pt-BR" sz="2400" b="1"/>
            <a:t>Dificultar investigação ou fiscalização</a:t>
          </a:r>
        </a:p>
      </dgm:t>
    </dgm:pt>
    <dgm:pt modelId="{A9BF5ECC-E2AB-495E-829D-260A99E0041B}" type="parTrans" cxnId="{556EF3F2-79C8-48EB-B7B8-765A8964C2D4}">
      <dgm:prSet/>
      <dgm:spPr/>
      <dgm:t>
        <a:bodyPr/>
        <a:lstStyle/>
        <a:p>
          <a:endParaRPr lang="en-US"/>
        </a:p>
      </dgm:t>
    </dgm:pt>
    <dgm:pt modelId="{40A96167-DE7F-497B-9493-68E8C7B7ECE1}" type="sibTrans" cxnId="{556EF3F2-79C8-48EB-B7B8-765A8964C2D4}">
      <dgm:prSet/>
      <dgm:spPr/>
      <dgm:t>
        <a:bodyPr/>
        <a:lstStyle/>
        <a:p>
          <a:endParaRPr lang="en-US"/>
        </a:p>
      </dgm:t>
    </dgm:pt>
    <dgm:pt modelId="{038B3D30-3257-E04D-A46F-E7C7B563B179}" type="pres">
      <dgm:prSet presAssocID="{9BE5E567-3688-4C99-BF7E-06A7322F0D2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C8D0DF0-057D-E24A-8F08-4133A76A97D9}" type="pres">
      <dgm:prSet presAssocID="{CF32906D-F2E4-4EE5-85A4-D6BA40CC4037}" presName="root1" presStyleCnt="0"/>
      <dgm:spPr/>
    </dgm:pt>
    <dgm:pt modelId="{4026CDC9-1D96-804B-8E2E-1F028B00A783}" type="pres">
      <dgm:prSet presAssocID="{CF32906D-F2E4-4EE5-85A4-D6BA40CC4037}" presName="LevelOneTextNode" presStyleLbl="node0" presStyleIdx="0" presStyleCnt="1" custScaleX="37674" custScaleY="54873" custLinFactX="-13157" custLinFactNeighborX="-100000" custLinFactNeighborY="-12804">
        <dgm:presLayoutVars>
          <dgm:chPref val="3"/>
        </dgm:presLayoutVars>
      </dgm:prSet>
      <dgm:spPr/>
    </dgm:pt>
    <dgm:pt modelId="{2B265740-997C-6D4E-B832-6A1C61DF2C0C}" type="pres">
      <dgm:prSet presAssocID="{CF32906D-F2E4-4EE5-85A4-D6BA40CC4037}" presName="level2hierChild" presStyleCnt="0"/>
      <dgm:spPr/>
    </dgm:pt>
    <dgm:pt modelId="{0AD8DA5E-7D00-9E44-98BC-883493CD0899}" type="pres">
      <dgm:prSet presAssocID="{1253D863-9333-48CD-B87C-4CC9117BC321}" presName="conn2-1" presStyleLbl="parChTrans1D2" presStyleIdx="0" presStyleCnt="5"/>
      <dgm:spPr/>
    </dgm:pt>
    <dgm:pt modelId="{8CFBFFA0-F153-5A45-9EC1-5D78C9076271}" type="pres">
      <dgm:prSet presAssocID="{1253D863-9333-48CD-B87C-4CC9117BC321}" presName="connTx" presStyleLbl="parChTrans1D2" presStyleIdx="0" presStyleCnt="5"/>
      <dgm:spPr/>
    </dgm:pt>
    <dgm:pt modelId="{641F44F6-254A-FE40-AF26-23A64D2D29AB}" type="pres">
      <dgm:prSet presAssocID="{3953AF85-D0CD-4BA6-9ED3-B31FD1D37A35}" presName="root2" presStyleCnt="0"/>
      <dgm:spPr/>
    </dgm:pt>
    <dgm:pt modelId="{B7A27065-7A7F-864E-B5D6-BEB1C9034673}" type="pres">
      <dgm:prSet presAssocID="{3953AF85-D0CD-4BA6-9ED3-B31FD1D37A35}" presName="LevelTwoTextNode" presStyleLbl="node2" presStyleIdx="0" presStyleCnt="5" custScaleX="106048" custScaleY="30781">
        <dgm:presLayoutVars>
          <dgm:chPref val="3"/>
        </dgm:presLayoutVars>
      </dgm:prSet>
      <dgm:spPr/>
    </dgm:pt>
    <dgm:pt modelId="{64C90BBF-8D84-4E41-A707-B238A782D144}" type="pres">
      <dgm:prSet presAssocID="{3953AF85-D0CD-4BA6-9ED3-B31FD1D37A35}" presName="level3hierChild" presStyleCnt="0"/>
      <dgm:spPr/>
    </dgm:pt>
    <dgm:pt modelId="{1B9B43E3-0A85-E741-8577-E1B58D879446}" type="pres">
      <dgm:prSet presAssocID="{7CB222B8-2720-4EB7-93D2-A84F9A4F900E}" presName="conn2-1" presStyleLbl="parChTrans1D2" presStyleIdx="1" presStyleCnt="5"/>
      <dgm:spPr/>
    </dgm:pt>
    <dgm:pt modelId="{9FF9AEF2-773F-984A-9FF3-1CC6053A56FB}" type="pres">
      <dgm:prSet presAssocID="{7CB222B8-2720-4EB7-93D2-A84F9A4F900E}" presName="connTx" presStyleLbl="parChTrans1D2" presStyleIdx="1" presStyleCnt="5"/>
      <dgm:spPr/>
    </dgm:pt>
    <dgm:pt modelId="{825799E2-96DF-AE41-82ED-392558B9CDFE}" type="pres">
      <dgm:prSet presAssocID="{DACBEF4B-F1CD-480E-BFD5-28DC09CB8F2E}" presName="root2" presStyleCnt="0"/>
      <dgm:spPr/>
    </dgm:pt>
    <dgm:pt modelId="{F1222225-7D42-E74D-9683-6D1831E277A0}" type="pres">
      <dgm:prSet presAssocID="{DACBEF4B-F1CD-480E-BFD5-28DC09CB8F2E}" presName="LevelTwoTextNode" presStyleLbl="node2" presStyleIdx="1" presStyleCnt="5" custScaleX="106048" custScaleY="30781">
        <dgm:presLayoutVars>
          <dgm:chPref val="3"/>
        </dgm:presLayoutVars>
      </dgm:prSet>
      <dgm:spPr/>
    </dgm:pt>
    <dgm:pt modelId="{76F5D830-80D4-DE41-8AFB-49B46086B321}" type="pres">
      <dgm:prSet presAssocID="{DACBEF4B-F1CD-480E-BFD5-28DC09CB8F2E}" presName="level3hierChild" presStyleCnt="0"/>
      <dgm:spPr/>
    </dgm:pt>
    <dgm:pt modelId="{1347069B-32E5-434C-A00F-FAE75BE1524A}" type="pres">
      <dgm:prSet presAssocID="{FC68EE6C-78A2-4AFA-87FD-148E41863F74}" presName="conn2-1" presStyleLbl="parChTrans1D2" presStyleIdx="2" presStyleCnt="5"/>
      <dgm:spPr/>
    </dgm:pt>
    <dgm:pt modelId="{11029E7D-6BD0-7B4E-A26D-918C5A2F6CBC}" type="pres">
      <dgm:prSet presAssocID="{FC68EE6C-78A2-4AFA-87FD-148E41863F74}" presName="connTx" presStyleLbl="parChTrans1D2" presStyleIdx="2" presStyleCnt="5"/>
      <dgm:spPr/>
    </dgm:pt>
    <dgm:pt modelId="{C340DE45-6E1E-1F48-8120-D566DDC32513}" type="pres">
      <dgm:prSet presAssocID="{72D5AED2-1554-4861-B511-4DB9E1268864}" presName="root2" presStyleCnt="0"/>
      <dgm:spPr/>
    </dgm:pt>
    <dgm:pt modelId="{1CBBB122-B6BD-FB45-BFC5-31BEFFC46B2E}" type="pres">
      <dgm:prSet presAssocID="{72D5AED2-1554-4861-B511-4DB9E1268864}" presName="LevelTwoTextNode" presStyleLbl="node2" presStyleIdx="2" presStyleCnt="5" custScaleX="106048" custScaleY="30781">
        <dgm:presLayoutVars>
          <dgm:chPref val="3"/>
        </dgm:presLayoutVars>
      </dgm:prSet>
      <dgm:spPr/>
    </dgm:pt>
    <dgm:pt modelId="{CB3F0B94-EDB8-2A46-8CB2-1C890EA377D5}" type="pres">
      <dgm:prSet presAssocID="{72D5AED2-1554-4861-B511-4DB9E1268864}" presName="level3hierChild" presStyleCnt="0"/>
      <dgm:spPr/>
    </dgm:pt>
    <dgm:pt modelId="{09B56ACD-563E-7242-AB27-A037C4415AA1}" type="pres">
      <dgm:prSet presAssocID="{DBFAFEBC-6AFE-4D38-AFB3-199BBD406FFB}" presName="conn2-1" presStyleLbl="parChTrans1D2" presStyleIdx="3" presStyleCnt="5"/>
      <dgm:spPr/>
    </dgm:pt>
    <dgm:pt modelId="{391F5F1D-9F25-BF4F-8B26-B31CE7CFFB73}" type="pres">
      <dgm:prSet presAssocID="{DBFAFEBC-6AFE-4D38-AFB3-199BBD406FFB}" presName="connTx" presStyleLbl="parChTrans1D2" presStyleIdx="3" presStyleCnt="5"/>
      <dgm:spPr/>
    </dgm:pt>
    <dgm:pt modelId="{117BAFAD-8B20-194B-8052-B0EAC7FDA9C3}" type="pres">
      <dgm:prSet presAssocID="{632D73E3-370A-47B3-90ED-1A46C3CF27C3}" presName="root2" presStyleCnt="0"/>
      <dgm:spPr/>
    </dgm:pt>
    <dgm:pt modelId="{4330430A-EAB6-7E4C-81BE-F9DBC4D39D8F}" type="pres">
      <dgm:prSet presAssocID="{632D73E3-370A-47B3-90ED-1A46C3CF27C3}" presName="LevelTwoTextNode" presStyleLbl="node2" presStyleIdx="3" presStyleCnt="5" custScaleX="106048" custScaleY="37478">
        <dgm:presLayoutVars>
          <dgm:chPref val="3"/>
        </dgm:presLayoutVars>
      </dgm:prSet>
      <dgm:spPr/>
    </dgm:pt>
    <dgm:pt modelId="{0FABE33A-AF54-014C-A542-809F73C15BD5}" type="pres">
      <dgm:prSet presAssocID="{632D73E3-370A-47B3-90ED-1A46C3CF27C3}" presName="level3hierChild" presStyleCnt="0"/>
      <dgm:spPr/>
    </dgm:pt>
    <dgm:pt modelId="{DEE62D16-5BE9-4277-B99E-255B71CC978A}" type="pres">
      <dgm:prSet presAssocID="{A9BF5ECC-E2AB-495E-829D-260A99E0041B}" presName="conn2-1" presStyleLbl="parChTrans1D2" presStyleIdx="4" presStyleCnt="5"/>
      <dgm:spPr/>
    </dgm:pt>
    <dgm:pt modelId="{00B153BA-26F8-49A6-9602-04C27D4EE4AD}" type="pres">
      <dgm:prSet presAssocID="{A9BF5ECC-E2AB-495E-829D-260A99E0041B}" presName="connTx" presStyleLbl="parChTrans1D2" presStyleIdx="4" presStyleCnt="5"/>
      <dgm:spPr/>
    </dgm:pt>
    <dgm:pt modelId="{51A90D62-7C66-4B75-8FA6-1F693ACEB5DA}" type="pres">
      <dgm:prSet presAssocID="{85D3083A-E85F-4646-93BB-2D2CCC197BC2}" presName="root2" presStyleCnt="0"/>
      <dgm:spPr/>
    </dgm:pt>
    <dgm:pt modelId="{10490AD9-8198-40F6-84EC-BC960ED7EB5A}" type="pres">
      <dgm:prSet presAssocID="{85D3083A-E85F-4646-93BB-2D2CCC197BC2}" presName="LevelTwoTextNode" presStyleLbl="node2" presStyleIdx="4" presStyleCnt="5" custScaleX="104812" custScaleY="35658" custLinFactNeighborX="299" custLinFactNeighborY="-7173">
        <dgm:presLayoutVars>
          <dgm:chPref val="3"/>
        </dgm:presLayoutVars>
      </dgm:prSet>
      <dgm:spPr/>
    </dgm:pt>
    <dgm:pt modelId="{6DD0B284-CF4B-413F-B458-E6BA6BBC0439}" type="pres">
      <dgm:prSet presAssocID="{85D3083A-E85F-4646-93BB-2D2CCC197BC2}" presName="level3hierChild" presStyleCnt="0"/>
      <dgm:spPr/>
    </dgm:pt>
  </dgm:ptLst>
  <dgm:cxnLst>
    <dgm:cxn modelId="{70A05606-FA20-5646-A572-171EFF6BB06A}" type="presOf" srcId="{632D73E3-370A-47B3-90ED-1A46C3CF27C3}" destId="{4330430A-EAB6-7E4C-81BE-F9DBC4D39D8F}" srcOrd="0" destOrd="0" presId="urn:microsoft.com/office/officeart/2005/8/layout/hierarchy2"/>
    <dgm:cxn modelId="{D3BF8414-3A5D-4507-97EE-17DE0FCDEDFD}" type="presOf" srcId="{A9BF5ECC-E2AB-495E-829D-260A99E0041B}" destId="{DEE62D16-5BE9-4277-B99E-255B71CC978A}" srcOrd="0" destOrd="0" presId="urn:microsoft.com/office/officeart/2005/8/layout/hierarchy2"/>
    <dgm:cxn modelId="{6CE12015-E3F5-4526-9195-D5704F550C20}" type="presOf" srcId="{85D3083A-E85F-4646-93BB-2D2CCC197BC2}" destId="{10490AD9-8198-40F6-84EC-BC960ED7EB5A}" srcOrd="0" destOrd="0" presId="urn:microsoft.com/office/officeart/2005/8/layout/hierarchy2"/>
    <dgm:cxn modelId="{2DFEDF19-B1EF-E742-A3EB-EDD80C6BD608}" type="presOf" srcId="{1253D863-9333-48CD-B87C-4CC9117BC321}" destId="{8CFBFFA0-F153-5A45-9EC1-5D78C9076271}" srcOrd="1" destOrd="0" presId="urn:microsoft.com/office/officeart/2005/8/layout/hierarchy2"/>
    <dgm:cxn modelId="{4021231C-E73E-6C47-B893-57DA1CA60022}" type="presOf" srcId="{1253D863-9333-48CD-B87C-4CC9117BC321}" destId="{0AD8DA5E-7D00-9E44-98BC-883493CD0899}" srcOrd="0" destOrd="0" presId="urn:microsoft.com/office/officeart/2005/8/layout/hierarchy2"/>
    <dgm:cxn modelId="{6D7BE02E-66BA-AE4A-B426-56FD7240F185}" type="presOf" srcId="{7CB222B8-2720-4EB7-93D2-A84F9A4F900E}" destId="{1B9B43E3-0A85-E741-8577-E1B58D879446}" srcOrd="0" destOrd="0" presId="urn:microsoft.com/office/officeart/2005/8/layout/hierarchy2"/>
    <dgm:cxn modelId="{DE45E438-EA9A-EE4C-9C02-0292AB6CC4C4}" type="presOf" srcId="{DBFAFEBC-6AFE-4D38-AFB3-199BBD406FFB}" destId="{391F5F1D-9F25-BF4F-8B26-B31CE7CFFB73}" srcOrd="1" destOrd="0" presId="urn:microsoft.com/office/officeart/2005/8/layout/hierarchy2"/>
    <dgm:cxn modelId="{BE9E423B-8231-467C-940F-2D0DB75825DF}" srcId="{CF32906D-F2E4-4EE5-85A4-D6BA40CC4037}" destId="{3953AF85-D0CD-4BA6-9ED3-B31FD1D37A35}" srcOrd="0" destOrd="0" parTransId="{1253D863-9333-48CD-B87C-4CC9117BC321}" sibTransId="{3549B607-67DE-45E1-8D80-32985DCD32EA}"/>
    <dgm:cxn modelId="{22D22041-2F75-B14D-9322-F3290D9D3F42}" type="presOf" srcId="{3953AF85-D0CD-4BA6-9ED3-B31FD1D37A35}" destId="{B7A27065-7A7F-864E-B5D6-BEB1C9034673}" srcOrd="0" destOrd="0" presId="urn:microsoft.com/office/officeart/2005/8/layout/hierarchy2"/>
    <dgm:cxn modelId="{8AE18D45-5221-4199-810C-C1539D05743E}" srcId="{CF32906D-F2E4-4EE5-85A4-D6BA40CC4037}" destId="{632D73E3-370A-47B3-90ED-1A46C3CF27C3}" srcOrd="3" destOrd="0" parTransId="{DBFAFEBC-6AFE-4D38-AFB3-199BBD406FFB}" sibTransId="{3FD733EF-C649-4542-9B6C-7B8E73E94059}"/>
    <dgm:cxn modelId="{1C037D48-9664-F74A-9CE1-FA60DEFB03B3}" type="presOf" srcId="{CF32906D-F2E4-4EE5-85A4-D6BA40CC4037}" destId="{4026CDC9-1D96-804B-8E2E-1F028B00A783}" srcOrd="0" destOrd="0" presId="urn:microsoft.com/office/officeart/2005/8/layout/hierarchy2"/>
    <dgm:cxn modelId="{A5F51749-AD0D-E24D-BBEB-5036E0124F02}" type="presOf" srcId="{DBFAFEBC-6AFE-4D38-AFB3-199BBD406FFB}" destId="{09B56ACD-563E-7242-AB27-A037C4415AA1}" srcOrd="0" destOrd="0" presId="urn:microsoft.com/office/officeart/2005/8/layout/hierarchy2"/>
    <dgm:cxn modelId="{9D25C64C-7BB5-47B0-AEF9-F6D6D00B3E14}" srcId="{CF32906D-F2E4-4EE5-85A4-D6BA40CC4037}" destId="{DACBEF4B-F1CD-480E-BFD5-28DC09CB8F2E}" srcOrd="1" destOrd="0" parTransId="{7CB222B8-2720-4EB7-93D2-A84F9A4F900E}" sibTransId="{87FAEEE9-FD19-4876-947C-EB066FD4B110}"/>
    <dgm:cxn modelId="{32F6C36D-C531-FD40-9DFC-B25D3B2E66B6}" type="presOf" srcId="{FC68EE6C-78A2-4AFA-87FD-148E41863F74}" destId="{11029E7D-6BD0-7B4E-A26D-918C5A2F6CBC}" srcOrd="1" destOrd="0" presId="urn:microsoft.com/office/officeart/2005/8/layout/hierarchy2"/>
    <dgm:cxn modelId="{69C36B79-3E45-41DE-90D7-CDBB5BFDABE1}" type="presOf" srcId="{A9BF5ECC-E2AB-495E-829D-260A99E0041B}" destId="{00B153BA-26F8-49A6-9602-04C27D4EE4AD}" srcOrd="1" destOrd="0" presId="urn:microsoft.com/office/officeart/2005/8/layout/hierarchy2"/>
    <dgm:cxn modelId="{60653B8E-ACB6-7744-B6E7-80D3C1ACEF21}" type="presOf" srcId="{FC68EE6C-78A2-4AFA-87FD-148E41863F74}" destId="{1347069B-32E5-434C-A00F-FAE75BE1524A}" srcOrd="0" destOrd="0" presId="urn:microsoft.com/office/officeart/2005/8/layout/hierarchy2"/>
    <dgm:cxn modelId="{27F10799-C12F-E64B-BBB2-6774DF40955A}" type="presOf" srcId="{72D5AED2-1554-4861-B511-4DB9E1268864}" destId="{1CBBB122-B6BD-FB45-BFC5-31BEFFC46B2E}" srcOrd="0" destOrd="0" presId="urn:microsoft.com/office/officeart/2005/8/layout/hierarchy2"/>
    <dgm:cxn modelId="{3F2A66C3-6625-4BD7-AC23-00951C382533}" srcId="{CF32906D-F2E4-4EE5-85A4-D6BA40CC4037}" destId="{72D5AED2-1554-4861-B511-4DB9E1268864}" srcOrd="2" destOrd="0" parTransId="{FC68EE6C-78A2-4AFA-87FD-148E41863F74}" sibTransId="{4B214C4B-F589-480F-AC89-7409873A042F}"/>
    <dgm:cxn modelId="{71F450C7-0527-9A4A-81D2-063B01F63020}" type="presOf" srcId="{9BE5E567-3688-4C99-BF7E-06A7322F0D2D}" destId="{038B3D30-3257-E04D-A46F-E7C7B563B179}" srcOrd="0" destOrd="0" presId="urn:microsoft.com/office/officeart/2005/8/layout/hierarchy2"/>
    <dgm:cxn modelId="{BD06E7D4-086F-4B4E-A74F-B6DE622328F7}" type="presOf" srcId="{DACBEF4B-F1CD-480E-BFD5-28DC09CB8F2E}" destId="{F1222225-7D42-E74D-9683-6D1831E277A0}" srcOrd="0" destOrd="0" presId="urn:microsoft.com/office/officeart/2005/8/layout/hierarchy2"/>
    <dgm:cxn modelId="{AD7337DF-DB5D-B64E-AD89-8C359C23B407}" type="presOf" srcId="{7CB222B8-2720-4EB7-93D2-A84F9A4F900E}" destId="{9FF9AEF2-773F-984A-9FF3-1CC6053A56FB}" srcOrd="1" destOrd="0" presId="urn:microsoft.com/office/officeart/2005/8/layout/hierarchy2"/>
    <dgm:cxn modelId="{430C34E8-3528-4310-BE89-1D66038DF649}" srcId="{9BE5E567-3688-4C99-BF7E-06A7322F0D2D}" destId="{CF32906D-F2E4-4EE5-85A4-D6BA40CC4037}" srcOrd="0" destOrd="0" parTransId="{0F0B0099-C886-4F16-8725-FD8A151C3E23}" sibTransId="{706C957E-6924-4F83-96D5-07E0552D56FD}"/>
    <dgm:cxn modelId="{556EF3F2-79C8-48EB-B7B8-765A8964C2D4}" srcId="{CF32906D-F2E4-4EE5-85A4-D6BA40CC4037}" destId="{85D3083A-E85F-4646-93BB-2D2CCC197BC2}" srcOrd="4" destOrd="0" parTransId="{A9BF5ECC-E2AB-495E-829D-260A99E0041B}" sibTransId="{40A96167-DE7F-497B-9493-68E8C7B7ECE1}"/>
    <dgm:cxn modelId="{A2F13C6B-F7A6-984C-92D8-D1D95DCDC6F6}" type="presParOf" srcId="{038B3D30-3257-E04D-A46F-E7C7B563B179}" destId="{8C8D0DF0-057D-E24A-8F08-4133A76A97D9}" srcOrd="0" destOrd="0" presId="urn:microsoft.com/office/officeart/2005/8/layout/hierarchy2"/>
    <dgm:cxn modelId="{1BA6957E-B198-BB43-B583-5CA692AB7CD0}" type="presParOf" srcId="{8C8D0DF0-057D-E24A-8F08-4133A76A97D9}" destId="{4026CDC9-1D96-804B-8E2E-1F028B00A783}" srcOrd="0" destOrd="0" presId="urn:microsoft.com/office/officeart/2005/8/layout/hierarchy2"/>
    <dgm:cxn modelId="{635347C2-2CD3-1B48-BD0D-5867B84E8007}" type="presParOf" srcId="{8C8D0DF0-057D-E24A-8F08-4133A76A97D9}" destId="{2B265740-997C-6D4E-B832-6A1C61DF2C0C}" srcOrd="1" destOrd="0" presId="urn:microsoft.com/office/officeart/2005/8/layout/hierarchy2"/>
    <dgm:cxn modelId="{4D01776E-1FAA-4747-9147-F41E553C84BE}" type="presParOf" srcId="{2B265740-997C-6D4E-B832-6A1C61DF2C0C}" destId="{0AD8DA5E-7D00-9E44-98BC-883493CD0899}" srcOrd="0" destOrd="0" presId="urn:microsoft.com/office/officeart/2005/8/layout/hierarchy2"/>
    <dgm:cxn modelId="{86223B71-EBB3-1140-BEF8-5834C81BBEF2}" type="presParOf" srcId="{0AD8DA5E-7D00-9E44-98BC-883493CD0899}" destId="{8CFBFFA0-F153-5A45-9EC1-5D78C9076271}" srcOrd="0" destOrd="0" presId="urn:microsoft.com/office/officeart/2005/8/layout/hierarchy2"/>
    <dgm:cxn modelId="{E1CE4D91-7C96-6442-B1FA-E6C9C13B7F52}" type="presParOf" srcId="{2B265740-997C-6D4E-B832-6A1C61DF2C0C}" destId="{641F44F6-254A-FE40-AF26-23A64D2D29AB}" srcOrd="1" destOrd="0" presId="urn:microsoft.com/office/officeart/2005/8/layout/hierarchy2"/>
    <dgm:cxn modelId="{03E65BEA-8F75-D846-9F3E-619C5E9D7B9B}" type="presParOf" srcId="{641F44F6-254A-FE40-AF26-23A64D2D29AB}" destId="{B7A27065-7A7F-864E-B5D6-BEB1C9034673}" srcOrd="0" destOrd="0" presId="urn:microsoft.com/office/officeart/2005/8/layout/hierarchy2"/>
    <dgm:cxn modelId="{65CE45ED-0AF4-C941-AB56-2E6369832581}" type="presParOf" srcId="{641F44F6-254A-FE40-AF26-23A64D2D29AB}" destId="{64C90BBF-8D84-4E41-A707-B238A782D144}" srcOrd="1" destOrd="0" presId="urn:microsoft.com/office/officeart/2005/8/layout/hierarchy2"/>
    <dgm:cxn modelId="{96614A7E-96D6-D249-9BFB-0141BC1350CE}" type="presParOf" srcId="{2B265740-997C-6D4E-B832-6A1C61DF2C0C}" destId="{1B9B43E3-0A85-E741-8577-E1B58D879446}" srcOrd="2" destOrd="0" presId="urn:microsoft.com/office/officeart/2005/8/layout/hierarchy2"/>
    <dgm:cxn modelId="{4B5A966C-72EB-9F4C-AC94-BB4FC39E32D9}" type="presParOf" srcId="{1B9B43E3-0A85-E741-8577-E1B58D879446}" destId="{9FF9AEF2-773F-984A-9FF3-1CC6053A56FB}" srcOrd="0" destOrd="0" presId="urn:microsoft.com/office/officeart/2005/8/layout/hierarchy2"/>
    <dgm:cxn modelId="{F7C2E2B6-1959-EB4D-BC66-4B3EAB9FC581}" type="presParOf" srcId="{2B265740-997C-6D4E-B832-6A1C61DF2C0C}" destId="{825799E2-96DF-AE41-82ED-392558B9CDFE}" srcOrd="3" destOrd="0" presId="urn:microsoft.com/office/officeart/2005/8/layout/hierarchy2"/>
    <dgm:cxn modelId="{AA8C0649-1BBA-0342-AD06-2780617C4923}" type="presParOf" srcId="{825799E2-96DF-AE41-82ED-392558B9CDFE}" destId="{F1222225-7D42-E74D-9683-6D1831E277A0}" srcOrd="0" destOrd="0" presId="urn:microsoft.com/office/officeart/2005/8/layout/hierarchy2"/>
    <dgm:cxn modelId="{EED3B319-06D9-254C-A7E5-FFDFBBBB02A5}" type="presParOf" srcId="{825799E2-96DF-AE41-82ED-392558B9CDFE}" destId="{76F5D830-80D4-DE41-8AFB-49B46086B321}" srcOrd="1" destOrd="0" presId="urn:microsoft.com/office/officeart/2005/8/layout/hierarchy2"/>
    <dgm:cxn modelId="{AA00CAAF-79ED-F243-9363-D3B890AA3EA1}" type="presParOf" srcId="{2B265740-997C-6D4E-B832-6A1C61DF2C0C}" destId="{1347069B-32E5-434C-A00F-FAE75BE1524A}" srcOrd="4" destOrd="0" presId="urn:microsoft.com/office/officeart/2005/8/layout/hierarchy2"/>
    <dgm:cxn modelId="{04DCB606-41FC-8F4A-AAE1-A7F480961D00}" type="presParOf" srcId="{1347069B-32E5-434C-A00F-FAE75BE1524A}" destId="{11029E7D-6BD0-7B4E-A26D-918C5A2F6CBC}" srcOrd="0" destOrd="0" presId="urn:microsoft.com/office/officeart/2005/8/layout/hierarchy2"/>
    <dgm:cxn modelId="{D17ED674-5F35-B04C-873B-0116131E228F}" type="presParOf" srcId="{2B265740-997C-6D4E-B832-6A1C61DF2C0C}" destId="{C340DE45-6E1E-1F48-8120-D566DDC32513}" srcOrd="5" destOrd="0" presId="urn:microsoft.com/office/officeart/2005/8/layout/hierarchy2"/>
    <dgm:cxn modelId="{88AB2FE5-08CE-6A4A-A691-2302C890528D}" type="presParOf" srcId="{C340DE45-6E1E-1F48-8120-D566DDC32513}" destId="{1CBBB122-B6BD-FB45-BFC5-31BEFFC46B2E}" srcOrd="0" destOrd="0" presId="urn:microsoft.com/office/officeart/2005/8/layout/hierarchy2"/>
    <dgm:cxn modelId="{B77E9CDC-4005-984F-AE8D-9DF7553F57FF}" type="presParOf" srcId="{C340DE45-6E1E-1F48-8120-D566DDC32513}" destId="{CB3F0B94-EDB8-2A46-8CB2-1C890EA377D5}" srcOrd="1" destOrd="0" presId="urn:microsoft.com/office/officeart/2005/8/layout/hierarchy2"/>
    <dgm:cxn modelId="{CBC1E301-AD23-F748-9FC1-7EEAC1F792B8}" type="presParOf" srcId="{2B265740-997C-6D4E-B832-6A1C61DF2C0C}" destId="{09B56ACD-563E-7242-AB27-A037C4415AA1}" srcOrd="6" destOrd="0" presId="urn:microsoft.com/office/officeart/2005/8/layout/hierarchy2"/>
    <dgm:cxn modelId="{E27BBB54-B4F4-5244-8F1F-D37DFE5B91B5}" type="presParOf" srcId="{09B56ACD-563E-7242-AB27-A037C4415AA1}" destId="{391F5F1D-9F25-BF4F-8B26-B31CE7CFFB73}" srcOrd="0" destOrd="0" presId="urn:microsoft.com/office/officeart/2005/8/layout/hierarchy2"/>
    <dgm:cxn modelId="{633333F6-6621-0348-BBA4-868847EB5D84}" type="presParOf" srcId="{2B265740-997C-6D4E-B832-6A1C61DF2C0C}" destId="{117BAFAD-8B20-194B-8052-B0EAC7FDA9C3}" srcOrd="7" destOrd="0" presId="urn:microsoft.com/office/officeart/2005/8/layout/hierarchy2"/>
    <dgm:cxn modelId="{58F200CC-E9ED-F04C-A4F3-0509A15D7B8C}" type="presParOf" srcId="{117BAFAD-8B20-194B-8052-B0EAC7FDA9C3}" destId="{4330430A-EAB6-7E4C-81BE-F9DBC4D39D8F}" srcOrd="0" destOrd="0" presId="urn:microsoft.com/office/officeart/2005/8/layout/hierarchy2"/>
    <dgm:cxn modelId="{779A4C12-D62C-8440-98AD-8A24F77E23F2}" type="presParOf" srcId="{117BAFAD-8B20-194B-8052-B0EAC7FDA9C3}" destId="{0FABE33A-AF54-014C-A542-809F73C15BD5}" srcOrd="1" destOrd="0" presId="urn:microsoft.com/office/officeart/2005/8/layout/hierarchy2"/>
    <dgm:cxn modelId="{127D3193-A235-45E2-A5EE-9005C06B27AA}" type="presParOf" srcId="{2B265740-997C-6D4E-B832-6A1C61DF2C0C}" destId="{DEE62D16-5BE9-4277-B99E-255B71CC978A}" srcOrd="8" destOrd="0" presId="urn:microsoft.com/office/officeart/2005/8/layout/hierarchy2"/>
    <dgm:cxn modelId="{D752BB6D-2D70-40D5-A407-A6156FBA6E5F}" type="presParOf" srcId="{DEE62D16-5BE9-4277-B99E-255B71CC978A}" destId="{00B153BA-26F8-49A6-9602-04C27D4EE4AD}" srcOrd="0" destOrd="0" presId="urn:microsoft.com/office/officeart/2005/8/layout/hierarchy2"/>
    <dgm:cxn modelId="{DD5BFBF8-2084-4447-BB06-A066F5DE7F19}" type="presParOf" srcId="{2B265740-997C-6D4E-B832-6A1C61DF2C0C}" destId="{51A90D62-7C66-4B75-8FA6-1F693ACEB5DA}" srcOrd="9" destOrd="0" presId="urn:microsoft.com/office/officeart/2005/8/layout/hierarchy2"/>
    <dgm:cxn modelId="{4DD63075-575D-41EA-9860-52235FD059F8}" type="presParOf" srcId="{51A90D62-7C66-4B75-8FA6-1F693ACEB5DA}" destId="{10490AD9-8198-40F6-84EC-BC960ED7EB5A}" srcOrd="0" destOrd="0" presId="urn:microsoft.com/office/officeart/2005/8/layout/hierarchy2"/>
    <dgm:cxn modelId="{DE3034D8-8A39-4B6F-9C18-A108823820BA}" type="presParOf" srcId="{51A90D62-7C66-4B75-8FA6-1F693ACEB5DA}" destId="{6DD0B284-CF4B-413F-B458-E6BA6BBC0439}" srcOrd="1" destOrd="0" presId="urn:microsoft.com/office/officeart/2005/8/layout/hierarchy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51C91EA-6FF7-C449-A461-2D95F6DEA152}" type="doc">
      <dgm:prSet loTypeId="urn:microsoft.com/office/officeart/2005/8/layout/arrow6" loCatId="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pt-BR"/>
        </a:p>
      </dgm:t>
    </dgm:pt>
    <dgm:pt modelId="{3863371E-1817-DF43-A278-AE6726ED7D35}">
      <dgm:prSet phldrT="[Texto]"/>
      <dgm:spPr/>
      <dgm:t>
        <a:bodyPr/>
        <a:lstStyle/>
        <a:p>
          <a:pPr>
            <a:buNone/>
          </a:pPr>
          <a:r>
            <a:rPr lang="pt-BR" dirty="0"/>
            <a:t>Atos previstos como infrações administrativas na 12.846/2013</a:t>
          </a:r>
        </a:p>
      </dgm:t>
    </dgm:pt>
    <dgm:pt modelId="{9DE8048B-B9F1-7F46-A6A4-29B53136F6EB}" type="parTrans" cxnId="{56D9BE78-10FA-6B48-978C-3B7ACACD819A}">
      <dgm:prSet/>
      <dgm:spPr/>
      <dgm:t>
        <a:bodyPr/>
        <a:lstStyle/>
        <a:p>
          <a:endParaRPr lang="pt-BR"/>
        </a:p>
      </dgm:t>
    </dgm:pt>
    <dgm:pt modelId="{F181925F-8E87-0745-9E96-CBF02C6F1874}" type="sibTrans" cxnId="{56D9BE78-10FA-6B48-978C-3B7ACACD819A}">
      <dgm:prSet/>
      <dgm:spPr/>
      <dgm:t>
        <a:bodyPr/>
        <a:lstStyle/>
        <a:p>
          <a:endParaRPr lang="pt-BR"/>
        </a:p>
      </dgm:t>
    </dgm:pt>
    <dgm:pt modelId="{2C78D5DB-768A-174D-A85A-773B45D00E64}">
      <dgm:prSet phldrT="[Texto]"/>
      <dgm:spPr/>
      <dgm:t>
        <a:bodyPr/>
        <a:lstStyle/>
        <a:p>
          <a:pPr>
            <a:buNone/>
          </a:pPr>
          <a:r>
            <a:rPr lang="pt-BR"/>
            <a:t>Atos relacionados à inexecução contratual ou inobservância do edital </a:t>
          </a:r>
        </a:p>
      </dgm:t>
    </dgm:pt>
    <dgm:pt modelId="{C0DEA8F6-5731-0C40-8CB1-EE2E6646FE63}" type="parTrans" cxnId="{D50EADB9-AE37-444A-88ED-486F209B1E03}">
      <dgm:prSet/>
      <dgm:spPr/>
      <dgm:t>
        <a:bodyPr/>
        <a:lstStyle/>
        <a:p>
          <a:endParaRPr lang="pt-BR"/>
        </a:p>
      </dgm:t>
    </dgm:pt>
    <dgm:pt modelId="{795C7C69-91DA-4943-985F-6CDE6CC61A31}" type="sibTrans" cxnId="{D50EADB9-AE37-444A-88ED-486F209B1E03}">
      <dgm:prSet/>
      <dgm:spPr/>
      <dgm:t>
        <a:bodyPr/>
        <a:lstStyle/>
        <a:p>
          <a:endParaRPr lang="pt-BR"/>
        </a:p>
      </dgm:t>
    </dgm:pt>
    <dgm:pt modelId="{ED79DFDB-CF7B-F34F-AC89-84291FE2C269}" type="pres">
      <dgm:prSet presAssocID="{651C91EA-6FF7-C449-A461-2D95F6DEA152}" presName="compositeShape" presStyleCnt="0">
        <dgm:presLayoutVars>
          <dgm:chMax val="2"/>
          <dgm:dir/>
          <dgm:resizeHandles val="exact"/>
        </dgm:presLayoutVars>
      </dgm:prSet>
      <dgm:spPr/>
    </dgm:pt>
    <dgm:pt modelId="{FE40D785-08C2-E64A-8D39-67C085E52AD2}" type="pres">
      <dgm:prSet presAssocID="{651C91EA-6FF7-C449-A461-2D95F6DEA152}" presName="ribbon" presStyleLbl="node1" presStyleIdx="0" presStyleCnt="1"/>
      <dgm:spPr/>
    </dgm:pt>
    <dgm:pt modelId="{C2388443-AF0F-624A-B077-BBC247CD69EE}" type="pres">
      <dgm:prSet presAssocID="{651C91EA-6FF7-C449-A461-2D95F6DEA152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4B4A6818-6790-DC46-88A3-C608751A547C}" type="pres">
      <dgm:prSet presAssocID="{651C91EA-6FF7-C449-A461-2D95F6DEA152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6D9BE78-10FA-6B48-978C-3B7ACACD819A}" srcId="{651C91EA-6FF7-C449-A461-2D95F6DEA152}" destId="{3863371E-1817-DF43-A278-AE6726ED7D35}" srcOrd="0" destOrd="0" parTransId="{9DE8048B-B9F1-7F46-A6A4-29B53136F6EB}" sibTransId="{F181925F-8E87-0745-9E96-CBF02C6F1874}"/>
    <dgm:cxn modelId="{9965A67A-D614-2743-B59E-9277D153551F}" type="presOf" srcId="{651C91EA-6FF7-C449-A461-2D95F6DEA152}" destId="{ED79DFDB-CF7B-F34F-AC89-84291FE2C269}" srcOrd="0" destOrd="0" presId="urn:microsoft.com/office/officeart/2005/8/layout/arrow6"/>
    <dgm:cxn modelId="{18DF188B-04A6-A54C-8619-D2F2D56767BE}" type="presOf" srcId="{2C78D5DB-768A-174D-A85A-773B45D00E64}" destId="{4B4A6818-6790-DC46-88A3-C608751A547C}" srcOrd="0" destOrd="0" presId="urn:microsoft.com/office/officeart/2005/8/layout/arrow6"/>
    <dgm:cxn modelId="{73E3AB8D-2836-F84C-A5C1-8E35CBE57F47}" type="presOf" srcId="{3863371E-1817-DF43-A278-AE6726ED7D35}" destId="{C2388443-AF0F-624A-B077-BBC247CD69EE}" srcOrd="0" destOrd="0" presId="urn:microsoft.com/office/officeart/2005/8/layout/arrow6"/>
    <dgm:cxn modelId="{D50EADB9-AE37-444A-88ED-486F209B1E03}" srcId="{651C91EA-6FF7-C449-A461-2D95F6DEA152}" destId="{2C78D5DB-768A-174D-A85A-773B45D00E64}" srcOrd="1" destOrd="0" parTransId="{C0DEA8F6-5731-0C40-8CB1-EE2E6646FE63}" sibTransId="{795C7C69-91DA-4943-985F-6CDE6CC61A31}"/>
    <dgm:cxn modelId="{E888F9A7-A386-6D41-A2E5-FD5BBB90C1DF}" type="presParOf" srcId="{ED79DFDB-CF7B-F34F-AC89-84291FE2C269}" destId="{FE40D785-08C2-E64A-8D39-67C085E52AD2}" srcOrd="0" destOrd="0" presId="urn:microsoft.com/office/officeart/2005/8/layout/arrow6"/>
    <dgm:cxn modelId="{A0F2DC4E-D736-6E4E-BD03-45A9DEDF9D83}" type="presParOf" srcId="{ED79DFDB-CF7B-F34F-AC89-84291FE2C269}" destId="{C2388443-AF0F-624A-B077-BBC247CD69EE}" srcOrd="1" destOrd="0" presId="urn:microsoft.com/office/officeart/2005/8/layout/arrow6"/>
    <dgm:cxn modelId="{B28DF74D-BFD5-2F4C-A3FE-A894098BFA85}" type="presParOf" srcId="{ED79DFDB-CF7B-F34F-AC89-84291FE2C269}" destId="{4B4A6818-6790-DC46-88A3-C608751A547C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3AA955D-6E38-4E3D-B823-FE69E5A52EBA}" type="doc">
      <dgm:prSet loTypeId="urn:microsoft.com/office/officeart/2005/8/layout/gear1" loCatId="process" qsTypeId="urn:microsoft.com/office/officeart/2005/8/quickstyle/simple1" qsCatId="simple" csTypeId="urn:microsoft.com/office/officeart/2005/8/colors/colorful5" csCatId="colorful" phldr="1"/>
      <dgm:spPr/>
    </dgm:pt>
    <dgm:pt modelId="{6A98E284-BF78-4335-86F0-81F6D7CFC09C}">
      <dgm:prSet phldrT="[Texto]"/>
      <dgm:spPr/>
      <dgm:t>
        <a:bodyPr/>
        <a:lstStyle/>
        <a:p>
          <a:r>
            <a:rPr lang="pt-BR"/>
            <a:t>CONTRADITÓRIO</a:t>
          </a:r>
        </a:p>
        <a:p>
          <a:r>
            <a:rPr lang="pt-BR"/>
            <a:t>PARTICIPAÇÃO</a:t>
          </a:r>
        </a:p>
        <a:p>
          <a:r>
            <a:rPr lang="pt-BR"/>
            <a:t>DA DEFESA</a:t>
          </a:r>
        </a:p>
      </dgm:t>
    </dgm:pt>
    <dgm:pt modelId="{5B81FF32-3B3F-4328-A566-20829D2E6F93}" type="parTrans" cxnId="{40CBC469-68AA-4384-A153-5EB0103D96B8}">
      <dgm:prSet/>
      <dgm:spPr/>
      <dgm:t>
        <a:bodyPr/>
        <a:lstStyle/>
        <a:p>
          <a:endParaRPr lang="pt-BR"/>
        </a:p>
      </dgm:t>
    </dgm:pt>
    <dgm:pt modelId="{CA52F7B4-A21F-4AF4-B328-74B863398EE6}" type="sibTrans" cxnId="{40CBC469-68AA-4384-A153-5EB0103D96B8}">
      <dgm:prSet/>
      <dgm:spPr/>
      <dgm:t>
        <a:bodyPr/>
        <a:lstStyle/>
        <a:p>
          <a:endParaRPr lang="pt-BR"/>
        </a:p>
      </dgm:t>
    </dgm:pt>
    <dgm:pt modelId="{C8EA4808-95EB-4ADC-AF17-2CFED5B65E83}">
      <dgm:prSet phldrT="[Texto]"/>
      <dgm:spPr/>
      <dgm:t>
        <a:bodyPr/>
        <a:lstStyle/>
        <a:p>
          <a:r>
            <a:rPr lang="pt-BR"/>
            <a:t>Possível recusa de provas</a:t>
          </a:r>
        </a:p>
      </dgm:t>
    </dgm:pt>
    <dgm:pt modelId="{F4660077-1443-4801-BBCC-EA145A65A376}" type="parTrans" cxnId="{868628F7-C555-4F74-8C1A-82A3A2E38D25}">
      <dgm:prSet/>
      <dgm:spPr/>
      <dgm:t>
        <a:bodyPr/>
        <a:lstStyle/>
        <a:p>
          <a:endParaRPr lang="pt-BR"/>
        </a:p>
      </dgm:t>
    </dgm:pt>
    <dgm:pt modelId="{6714111B-001B-484F-95CD-010F2A1EA162}" type="sibTrans" cxnId="{868628F7-C555-4F74-8C1A-82A3A2E38D25}">
      <dgm:prSet/>
      <dgm:spPr/>
      <dgm:t>
        <a:bodyPr/>
        <a:lstStyle/>
        <a:p>
          <a:endParaRPr lang="pt-BR"/>
        </a:p>
      </dgm:t>
    </dgm:pt>
    <dgm:pt modelId="{453D6DD6-EFDD-4D25-A49F-A23DDA714325}">
      <dgm:prSet phldrT="[Texto]" custT="1"/>
      <dgm:spPr/>
      <dgm:t>
        <a:bodyPr/>
        <a:lstStyle/>
        <a:p>
          <a:r>
            <a:rPr lang="pt-BR" sz="2000"/>
            <a:t>Provas</a:t>
          </a:r>
          <a:r>
            <a:rPr lang="pt-BR" sz="1200"/>
            <a:t> </a:t>
          </a:r>
          <a:r>
            <a:rPr lang="pt-BR" sz="2000"/>
            <a:t>emprestada e indiciárias</a:t>
          </a:r>
        </a:p>
      </dgm:t>
    </dgm:pt>
    <dgm:pt modelId="{5A3E2C09-2EBA-4B7F-B92E-00F8DD9E388D}" type="parTrans" cxnId="{F2B78B1D-6DE8-437A-8877-CED9DA9FAEA8}">
      <dgm:prSet/>
      <dgm:spPr/>
      <dgm:t>
        <a:bodyPr/>
        <a:lstStyle/>
        <a:p>
          <a:endParaRPr lang="pt-BR"/>
        </a:p>
      </dgm:t>
    </dgm:pt>
    <dgm:pt modelId="{9332C26D-653C-4FCE-88E4-7BBEC2ECA7AD}" type="sibTrans" cxnId="{F2B78B1D-6DE8-437A-8877-CED9DA9FAEA8}">
      <dgm:prSet/>
      <dgm:spPr/>
      <dgm:t>
        <a:bodyPr/>
        <a:lstStyle/>
        <a:p>
          <a:endParaRPr lang="pt-BR"/>
        </a:p>
      </dgm:t>
    </dgm:pt>
    <dgm:pt modelId="{B93756A2-0D37-4264-AF92-78FD8D922BA7}" type="pres">
      <dgm:prSet presAssocID="{A3AA955D-6E38-4E3D-B823-FE69E5A52EB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3221E9F-F38A-4E37-B8FD-7D1DE13846B2}" type="pres">
      <dgm:prSet presAssocID="{6A98E284-BF78-4335-86F0-81F6D7CFC09C}" presName="gear1" presStyleLbl="node1" presStyleIdx="0" presStyleCnt="3" custLinFactNeighborX="-6061" custLinFactNeighborY="21212">
        <dgm:presLayoutVars>
          <dgm:chMax val="1"/>
          <dgm:bulletEnabled val="1"/>
        </dgm:presLayoutVars>
      </dgm:prSet>
      <dgm:spPr/>
    </dgm:pt>
    <dgm:pt modelId="{0B62972B-AABC-4B7E-97FE-3A58A619970C}" type="pres">
      <dgm:prSet presAssocID="{6A98E284-BF78-4335-86F0-81F6D7CFC09C}" presName="gear1srcNode" presStyleLbl="node1" presStyleIdx="0" presStyleCnt="3"/>
      <dgm:spPr/>
    </dgm:pt>
    <dgm:pt modelId="{D38EC8B2-226B-4B1B-889B-3BDF97710FD6}" type="pres">
      <dgm:prSet presAssocID="{6A98E284-BF78-4335-86F0-81F6D7CFC09C}" presName="gear1dstNode" presStyleLbl="node1" presStyleIdx="0" presStyleCnt="3"/>
      <dgm:spPr/>
    </dgm:pt>
    <dgm:pt modelId="{929282D2-A6AB-4EC0-BD92-B611A11669C6}" type="pres">
      <dgm:prSet presAssocID="{C8EA4808-95EB-4ADC-AF17-2CFED5B65E83}" presName="gear2" presStyleLbl="node1" presStyleIdx="1" presStyleCnt="3" custLinFactNeighborX="-31768" custLinFactNeighborY="8854">
        <dgm:presLayoutVars>
          <dgm:chMax val="1"/>
          <dgm:bulletEnabled val="1"/>
        </dgm:presLayoutVars>
      </dgm:prSet>
      <dgm:spPr/>
    </dgm:pt>
    <dgm:pt modelId="{423AF353-0B27-4D96-A649-75A469CC6E76}" type="pres">
      <dgm:prSet presAssocID="{C8EA4808-95EB-4ADC-AF17-2CFED5B65E83}" presName="gear2srcNode" presStyleLbl="node1" presStyleIdx="1" presStyleCnt="3"/>
      <dgm:spPr/>
    </dgm:pt>
    <dgm:pt modelId="{0FE0BDA2-6D80-4DF1-B668-EE88B906F50D}" type="pres">
      <dgm:prSet presAssocID="{C8EA4808-95EB-4ADC-AF17-2CFED5B65E83}" presName="gear2dstNode" presStyleLbl="node1" presStyleIdx="1" presStyleCnt="3"/>
      <dgm:spPr/>
    </dgm:pt>
    <dgm:pt modelId="{12B9DF15-DE8F-413F-92CA-0A3B6B861C25}" type="pres">
      <dgm:prSet presAssocID="{453D6DD6-EFDD-4D25-A49F-A23DDA714325}" presName="gear3" presStyleLbl="node1" presStyleIdx="2" presStyleCnt="3" custScaleX="113909" custScaleY="114020" custLinFactNeighborX="20263" custLinFactNeighborY="-14013"/>
      <dgm:spPr/>
    </dgm:pt>
    <dgm:pt modelId="{A180CC17-C136-405E-938B-02499BE227CB}" type="pres">
      <dgm:prSet presAssocID="{453D6DD6-EFDD-4D25-A49F-A23DDA714325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D825DCED-2B00-441D-89CC-A13549E060F2}" type="pres">
      <dgm:prSet presAssocID="{453D6DD6-EFDD-4D25-A49F-A23DDA714325}" presName="gear3srcNode" presStyleLbl="node1" presStyleIdx="2" presStyleCnt="3"/>
      <dgm:spPr/>
    </dgm:pt>
    <dgm:pt modelId="{736892B8-C5C4-43F3-BBD9-0ED8AE6F7F5B}" type="pres">
      <dgm:prSet presAssocID="{453D6DD6-EFDD-4D25-A49F-A23DDA714325}" presName="gear3dstNode" presStyleLbl="node1" presStyleIdx="2" presStyleCnt="3"/>
      <dgm:spPr/>
    </dgm:pt>
    <dgm:pt modelId="{DCDE9C38-44EC-4910-91AF-485A19E153AC}" type="pres">
      <dgm:prSet presAssocID="{CA52F7B4-A21F-4AF4-B328-74B863398EE6}" presName="connector1" presStyleLbl="sibTrans2D1" presStyleIdx="0" presStyleCnt="3" custLinFactNeighborX="5519" custLinFactNeighborY="7636"/>
      <dgm:spPr/>
    </dgm:pt>
    <dgm:pt modelId="{CEF177BD-F006-43FF-9F16-1EBD05186F4E}" type="pres">
      <dgm:prSet presAssocID="{6714111B-001B-484F-95CD-010F2A1EA162}" presName="connector2" presStyleLbl="sibTrans2D1" presStyleIdx="1" presStyleCnt="3" custAng="779658" custLinFactNeighborX="-28918" custLinFactNeighborY="1222"/>
      <dgm:spPr/>
    </dgm:pt>
    <dgm:pt modelId="{8E485D81-4021-4EC6-BBA1-41E5DCAC11DC}" type="pres">
      <dgm:prSet presAssocID="{9332C26D-653C-4FCE-88E4-7BBEC2ECA7AD}" presName="connector3" presStyleLbl="sibTrans2D1" presStyleIdx="2" presStyleCnt="3" custAng="700944" custLinFactNeighborX="5489" custLinFactNeighborY="923"/>
      <dgm:spPr/>
    </dgm:pt>
  </dgm:ptLst>
  <dgm:cxnLst>
    <dgm:cxn modelId="{A316B905-6F99-484E-9E8F-BCF4A3337A62}" type="presOf" srcId="{9332C26D-653C-4FCE-88E4-7BBEC2ECA7AD}" destId="{8E485D81-4021-4EC6-BBA1-41E5DCAC11DC}" srcOrd="0" destOrd="0" presId="urn:microsoft.com/office/officeart/2005/8/layout/gear1"/>
    <dgm:cxn modelId="{F2B78B1D-6DE8-437A-8877-CED9DA9FAEA8}" srcId="{A3AA955D-6E38-4E3D-B823-FE69E5A52EBA}" destId="{453D6DD6-EFDD-4D25-A49F-A23DDA714325}" srcOrd="2" destOrd="0" parTransId="{5A3E2C09-2EBA-4B7F-B92E-00F8DD9E388D}" sibTransId="{9332C26D-653C-4FCE-88E4-7BBEC2ECA7AD}"/>
    <dgm:cxn modelId="{599C8321-239C-4C6C-B76A-941BF11FC8B6}" type="presOf" srcId="{C8EA4808-95EB-4ADC-AF17-2CFED5B65E83}" destId="{0FE0BDA2-6D80-4DF1-B668-EE88B906F50D}" srcOrd="2" destOrd="0" presId="urn:microsoft.com/office/officeart/2005/8/layout/gear1"/>
    <dgm:cxn modelId="{24FCDC2D-8BAF-4F5B-B80E-16885801A7AC}" type="presOf" srcId="{CA52F7B4-A21F-4AF4-B328-74B863398EE6}" destId="{DCDE9C38-44EC-4910-91AF-485A19E153AC}" srcOrd="0" destOrd="0" presId="urn:microsoft.com/office/officeart/2005/8/layout/gear1"/>
    <dgm:cxn modelId="{47CF8D39-ECC9-44E6-8EBF-C8A8F0D25852}" type="presOf" srcId="{A3AA955D-6E38-4E3D-B823-FE69E5A52EBA}" destId="{B93756A2-0D37-4264-AF92-78FD8D922BA7}" srcOrd="0" destOrd="0" presId="urn:microsoft.com/office/officeart/2005/8/layout/gear1"/>
    <dgm:cxn modelId="{40CBC469-68AA-4384-A153-5EB0103D96B8}" srcId="{A3AA955D-6E38-4E3D-B823-FE69E5A52EBA}" destId="{6A98E284-BF78-4335-86F0-81F6D7CFC09C}" srcOrd="0" destOrd="0" parTransId="{5B81FF32-3B3F-4328-A566-20829D2E6F93}" sibTransId="{CA52F7B4-A21F-4AF4-B328-74B863398EE6}"/>
    <dgm:cxn modelId="{D58D684D-37B4-4582-9DD5-FF02E611A8AB}" type="presOf" srcId="{453D6DD6-EFDD-4D25-A49F-A23DDA714325}" destId="{736892B8-C5C4-43F3-BBD9-0ED8AE6F7F5B}" srcOrd="3" destOrd="0" presId="urn:microsoft.com/office/officeart/2005/8/layout/gear1"/>
    <dgm:cxn modelId="{D5DD9B4E-B7E9-4CA3-B0E2-4843D2A4D5D1}" type="presOf" srcId="{453D6DD6-EFDD-4D25-A49F-A23DDA714325}" destId="{A180CC17-C136-405E-938B-02499BE227CB}" srcOrd="1" destOrd="0" presId="urn:microsoft.com/office/officeart/2005/8/layout/gear1"/>
    <dgm:cxn modelId="{0948DE56-4E55-4174-8BFE-C9C12DB00191}" type="presOf" srcId="{6A98E284-BF78-4335-86F0-81F6D7CFC09C}" destId="{D38EC8B2-226B-4B1B-889B-3BDF97710FD6}" srcOrd="2" destOrd="0" presId="urn:microsoft.com/office/officeart/2005/8/layout/gear1"/>
    <dgm:cxn modelId="{88BAFC7E-5998-4AFA-BBF9-7C821431E61D}" type="presOf" srcId="{6714111B-001B-484F-95CD-010F2A1EA162}" destId="{CEF177BD-F006-43FF-9F16-1EBD05186F4E}" srcOrd="0" destOrd="0" presId="urn:microsoft.com/office/officeart/2005/8/layout/gear1"/>
    <dgm:cxn modelId="{9A45368B-F42A-4F23-814E-9D86DD620AAB}" type="presOf" srcId="{6A98E284-BF78-4335-86F0-81F6D7CFC09C}" destId="{0B62972B-AABC-4B7E-97FE-3A58A619970C}" srcOrd="1" destOrd="0" presId="urn:microsoft.com/office/officeart/2005/8/layout/gear1"/>
    <dgm:cxn modelId="{C10369A7-42EE-41F1-9E20-C809EC9039D5}" type="presOf" srcId="{6A98E284-BF78-4335-86F0-81F6D7CFC09C}" destId="{F3221E9F-F38A-4E37-B8FD-7D1DE13846B2}" srcOrd="0" destOrd="0" presId="urn:microsoft.com/office/officeart/2005/8/layout/gear1"/>
    <dgm:cxn modelId="{82FD80AA-8F2A-40CC-861E-BF0E3B700D9D}" type="presOf" srcId="{C8EA4808-95EB-4ADC-AF17-2CFED5B65E83}" destId="{423AF353-0B27-4D96-A649-75A469CC6E76}" srcOrd="1" destOrd="0" presId="urn:microsoft.com/office/officeart/2005/8/layout/gear1"/>
    <dgm:cxn modelId="{04D639BC-3EF9-42E2-BF2F-21C0B0D8F4DD}" type="presOf" srcId="{453D6DD6-EFDD-4D25-A49F-A23DDA714325}" destId="{D825DCED-2B00-441D-89CC-A13549E060F2}" srcOrd="2" destOrd="0" presId="urn:microsoft.com/office/officeart/2005/8/layout/gear1"/>
    <dgm:cxn modelId="{20AC39C4-6E7D-4004-A6EE-AD4FA1BFF6E1}" type="presOf" srcId="{C8EA4808-95EB-4ADC-AF17-2CFED5B65E83}" destId="{929282D2-A6AB-4EC0-BD92-B611A11669C6}" srcOrd="0" destOrd="0" presId="urn:microsoft.com/office/officeart/2005/8/layout/gear1"/>
    <dgm:cxn modelId="{9D6030D9-3D7F-4CF2-86FD-C987125CCA3E}" type="presOf" srcId="{453D6DD6-EFDD-4D25-A49F-A23DDA714325}" destId="{12B9DF15-DE8F-413F-92CA-0A3B6B861C25}" srcOrd="0" destOrd="0" presId="urn:microsoft.com/office/officeart/2005/8/layout/gear1"/>
    <dgm:cxn modelId="{868628F7-C555-4F74-8C1A-82A3A2E38D25}" srcId="{A3AA955D-6E38-4E3D-B823-FE69E5A52EBA}" destId="{C8EA4808-95EB-4ADC-AF17-2CFED5B65E83}" srcOrd="1" destOrd="0" parTransId="{F4660077-1443-4801-BBCC-EA145A65A376}" sibTransId="{6714111B-001B-484F-95CD-010F2A1EA162}"/>
    <dgm:cxn modelId="{6930269B-9275-45B1-AB8E-964C02FD7D76}" type="presParOf" srcId="{B93756A2-0D37-4264-AF92-78FD8D922BA7}" destId="{F3221E9F-F38A-4E37-B8FD-7D1DE13846B2}" srcOrd="0" destOrd="0" presId="urn:microsoft.com/office/officeart/2005/8/layout/gear1"/>
    <dgm:cxn modelId="{AEEA5CC2-9C64-4633-8845-A0D7C0240C2B}" type="presParOf" srcId="{B93756A2-0D37-4264-AF92-78FD8D922BA7}" destId="{0B62972B-AABC-4B7E-97FE-3A58A619970C}" srcOrd="1" destOrd="0" presId="urn:microsoft.com/office/officeart/2005/8/layout/gear1"/>
    <dgm:cxn modelId="{E7F2C1FD-737E-4BA1-B201-17BB6357072A}" type="presParOf" srcId="{B93756A2-0D37-4264-AF92-78FD8D922BA7}" destId="{D38EC8B2-226B-4B1B-889B-3BDF97710FD6}" srcOrd="2" destOrd="0" presId="urn:microsoft.com/office/officeart/2005/8/layout/gear1"/>
    <dgm:cxn modelId="{AFC526C3-3A63-4FDA-8903-D7DDE9EE6925}" type="presParOf" srcId="{B93756A2-0D37-4264-AF92-78FD8D922BA7}" destId="{929282D2-A6AB-4EC0-BD92-B611A11669C6}" srcOrd="3" destOrd="0" presId="urn:microsoft.com/office/officeart/2005/8/layout/gear1"/>
    <dgm:cxn modelId="{F1545414-53FC-45F0-A323-73CB04EB53C4}" type="presParOf" srcId="{B93756A2-0D37-4264-AF92-78FD8D922BA7}" destId="{423AF353-0B27-4D96-A649-75A469CC6E76}" srcOrd="4" destOrd="0" presId="urn:microsoft.com/office/officeart/2005/8/layout/gear1"/>
    <dgm:cxn modelId="{1A945228-BCB0-4A3C-90EC-4A4A12002EAF}" type="presParOf" srcId="{B93756A2-0D37-4264-AF92-78FD8D922BA7}" destId="{0FE0BDA2-6D80-4DF1-B668-EE88B906F50D}" srcOrd="5" destOrd="0" presId="urn:microsoft.com/office/officeart/2005/8/layout/gear1"/>
    <dgm:cxn modelId="{6CCCAA72-60B9-494D-B8C8-07F997641415}" type="presParOf" srcId="{B93756A2-0D37-4264-AF92-78FD8D922BA7}" destId="{12B9DF15-DE8F-413F-92CA-0A3B6B861C25}" srcOrd="6" destOrd="0" presId="urn:microsoft.com/office/officeart/2005/8/layout/gear1"/>
    <dgm:cxn modelId="{67CE1FD7-B056-4DFA-A404-0A541C63E6AD}" type="presParOf" srcId="{B93756A2-0D37-4264-AF92-78FD8D922BA7}" destId="{A180CC17-C136-405E-938B-02499BE227CB}" srcOrd="7" destOrd="0" presId="urn:microsoft.com/office/officeart/2005/8/layout/gear1"/>
    <dgm:cxn modelId="{AE9E8924-E639-45C0-947A-7D7DB7C1EF36}" type="presParOf" srcId="{B93756A2-0D37-4264-AF92-78FD8D922BA7}" destId="{D825DCED-2B00-441D-89CC-A13549E060F2}" srcOrd="8" destOrd="0" presId="urn:microsoft.com/office/officeart/2005/8/layout/gear1"/>
    <dgm:cxn modelId="{4A82C896-228C-42C8-A27E-770DB4F2C2B1}" type="presParOf" srcId="{B93756A2-0D37-4264-AF92-78FD8D922BA7}" destId="{736892B8-C5C4-43F3-BBD9-0ED8AE6F7F5B}" srcOrd="9" destOrd="0" presId="urn:microsoft.com/office/officeart/2005/8/layout/gear1"/>
    <dgm:cxn modelId="{536C0E76-723E-40D5-B2AF-4A0E66079295}" type="presParOf" srcId="{B93756A2-0D37-4264-AF92-78FD8D922BA7}" destId="{DCDE9C38-44EC-4910-91AF-485A19E153AC}" srcOrd="10" destOrd="0" presId="urn:microsoft.com/office/officeart/2005/8/layout/gear1"/>
    <dgm:cxn modelId="{317C9B27-A5EA-458E-A686-7473758CB68A}" type="presParOf" srcId="{B93756A2-0D37-4264-AF92-78FD8D922BA7}" destId="{CEF177BD-F006-43FF-9F16-1EBD05186F4E}" srcOrd="11" destOrd="0" presId="urn:microsoft.com/office/officeart/2005/8/layout/gear1"/>
    <dgm:cxn modelId="{4FA158C2-57CD-484E-BFCF-AF4E5AEDA3E1}" type="presParOf" srcId="{B93756A2-0D37-4264-AF92-78FD8D922BA7}" destId="{8E485D81-4021-4EC6-BBA1-41E5DCAC11DC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8F067E8-4CC5-5E4E-ABF6-CBBC24BB8050}" type="doc">
      <dgm:prSet loTypeId="urn:microsoft.com/office/officeart/2005/8/layout/equation1" loCatId="" qsTypeId="urn:microsoft.com/office/officeart/2005/8/quickstyle/simple1" qsCatId="simple" csTypeId="urn:microsoft.com/office/officeart/2005/8/colors/accent2_4" csCatId="accent2" phldr="1"/>
      <dgm:spPr/>
    </dgm:pt>
    <dgm:pt modelId="{5ADE2BCD-0723-F244-A904-3254840760BF}">
      <dgm:prSet phldrT="[Texto]" custT="1"/>
      <dgm:spPr/>
      <dgm:t>
        <a:bodyPr/>
        <a:lstStyle/>
        <a:p>
          <a:r>
            <a:rPr lang="pt-BR" sz="2800"/>
            <a:t>Fato conhecido</a:t>
          </a:r>
        </a:p>
      </dgm:t>
    </dgm:pt>
    <dgm:pt modelId="{7E706722-7AE8-6C46-87E8-4606EF9DEDAB}" type="parTrans" cxnId="{1DFB1272-1A4D-8341-9A71-7A552E52B70E}">
      <dgm:prSet/>
      <dgm:spPr/>
      <dgm:t>
        <a:bodyPr/>
        <a:lstStyle/>
        <a:p>
          <a:endParaRPr lang="pt-BR" sz="2400"/>
        </a:p>
      </dgm:t>
    </dgm:pt>
    <dgm:pt modelId="{B1CF31CE-A485-9D46-A773-B319CC7BEE6D}" type="sibTrans" cxnId="{1DFB1272-1A4D-8341-9A71-7A552E52B70E}">
      <dgm:prSet custT="1"/>
      <dgm:spPr/>
      <dgm:t>
        <a:bodyPr/>
        <a:lstStyle/>
        <a:p>
          <a:endParaRPr lang="pt-BR" sz="2000"/>
        </a:p>
      </dgm:t>
    </dgm:pt>
    <dgm:pt modelId="{18FD2BF1-9427-0E40-9A17-14281D4595F5}">
      <dgm:prSet phldrT="[Texto]" custT="1"/>
      <dgm:spPr/>
      <dgm:t>
        <a:bodyPr/>
        <a:lstStyle/>
        <a:p>
          <a:r>
            <a:rPr lang="pt-BR" sz="2800"/>
            <a:t>Dedução</a:t>
          </a:r>
        </a:p>
      </dgm:t>
    </dgm:pt>
    <dgm:pt modelId="{5CD4C07E-4777-524E-AFB4-CD58AAA50CC6}" type="parTrans" cxnId="{71876EE7-17C0-4643-B2AF-11DA06374C49}">
      <dgm:prSet/>
      <dgm:spPr/>
      <dgm:t>
        <a:bodyPr/>
        <a:lstStyle/>
        <a:p>
          <a:endParaRPr lang="pt-BR" sz="2400"/>
        </a:p>
      </dgm:t>
    </dgm:pt>
    <dgm:pt modelId="{F8761444-ED6E-AC40-BED2-943D00FE3BEB}" type="sibTrans" cxnId="{71876EE7-17C0-4643-B2AF-11DA06374C49}">
      <dgm:prSet custT="1"/>
      <dgm:spPr/>
      <dgm:t>
        <a:bodyPr/>
        <a:lstStyle/>
        <a:p>
          <a:endParaRPr lang="pt-BR" sz="2000"/>
        </a:p>
      </dgm:t>
    </dgm:pt>
    <dgm:pt modelId="{D784CA68-CD5A-3044-BFB5-C9CA1A07132F}">
      <dgm:prSet phldrT="[Texto]" custT="1"/>
      <dgm:spPr/>
      <dgm:t>
        <a:bodyPr/>
        <a:lstStyle/>
        <a:p>
          <a:r>
            <a:rPr lang="pt-BR" sz="2800"/>
            <a:t>Esclarece o fato obscuro</a:t>
          </a:r>
        </a:p>
      </dgm:t>
    </dgm:pt>
    <dgm:pt modelId="{24DAA5C4-7044-CD45-A542-242C5513EC45}" type="parTrans" cxnId="{84AD011E-38CE-114C-80A2-D213E99D141A}">
      <dgm:prSet/>
      <dgm:spPr/>
      <dgm:t>
        <a:bodyPr/>
        <a:lstStyle/>
        <a:p>
          <a:endParaRPr lang="pt-BR" sz="2400"/>
        </a:p>
      </dgm:t>
    </dgm:pt>
    <dgm:pt modelId="{2E06A12B-4888-EB4B-81D4-4C43750306E0}" type="sibTrans" cxnId="{84AD011E-38CE-114C-80A2-D213E99D141A}">
      <dgm:prSet/>
      <dgm:spPr/>
      <dgm:t>
        <a:bodyPr/>
        <a:lstStyle/>
        <a:p>
          <a:endParaRPr lang="pt-BR" sz="2400"/>
        </a:p>
      </dgm:t>
    </dgm:pt>
    <dgm:pt modelId="{043A33E7-52F2-6D4D-A523-A7C3E33CFB6D}" type="pres">
      <dgm:prSet presAssocID="{28F067E8-4CC5-5E4E-ABF6-CBBC24BB8050}" presName="linearFlow" presStyleCnt="0">
        <dgm:presLayoutVars>
          <dgm:dir/>
          <dgm:resizeHandles val="exact"/>
        </dgm:presLayoutVars>
      </dgm:prSet>
      <dgm:spPr/>
    </dgm:pt>
    <dgm:pt modelId="{600DD454-FF1F-D04E-BD66-B34EDA8B87C0}" type="pres">
      <dgm:prSet presAssocID="{5ADE2BCD-0723-F244-A904-3254840760BF}" presName="node" presStyleLbl="node1" presStyleIdx="0" presStyleCnt="3">
        <dgm:presLayoutVars>
          <dgm:bulletEnabled val="1"/>
        </dgm:presLayoutVars>
      </dgm:prSet>
      <dgm:spPr/>
    </dgm:pt>
    <dgm:pt modelId="{8F16ADC5-635E-1041-8C0D-3E2F653B47F2}" type="pres">
      <dgm:prSet presAssocID="{B1CF31CE-A485-9D46-A773-B319CC7BEE6D}" presName="spacerL" presStyleCnt="0"/>
      <dgm:spPr/>
    </dgm:pt>
    <dgm:pt modelId="{1BCADA63-F867-0340-A0C3-3831CA72983C}" type="pres">
      <dgm:prSet presAssocID="{B1CF31CE-A485-9D46-A773-B319CC7BEE6D}" presName="sibTrans" presStyleLbl="sibTrans2D1" presStyleIdx="0" presStyleCnt="2"/>
      <dgm:spPr/>
    </dgm:pt>
    <dgm:pt modelId="{A1228287-FF64-DF4F-98EB-5808C0A758C2}" type="pres">
      <dgm:prSet presAssocID="{B1CF31CE-A485-9D46-A773-B319CC7BEE6D}" presName="spacerR" presStyleCnt="0"/>
      <dgm:spPr/>
    </dgm:pt>
    <dgm:pt modelId="{46EB101F-A8C4-4F49-A9D7-2036171E3E12}" type="pres">
      <dgm:prSet presAssocID="{18FD2BF1-9427-0E40-9A17-14281D4595F5}" presName="node" presStyleLbl="node1" presStyleIdx="1" presStyleCnt="3">
        <dgm:presLayoutVars>
          <dgm:bulletEnabled val="1"/>
        </dgm:presLayoutVars>
      </dgm:prSet>
      <dgm:spPr/>
    </dgm:pt>
    <dgm:pt modelId="{73872E4B-797C-774B-A3D1-AE662300679C}" type="pres">
      <dgm:prSet presAssocID="{F8761444-ED6E-AC40-BED2-943D00FE3BEB}" presName="spacerL" presStyleCnt="0"/>
      <dgm:spPr/>
    </dgm:pt>
    <dgm:pt modelId="{E4DEF4F8-40C4-264E-993B-2677D42583FF}" type="pres">
      <dgm:prSet presAssocID="{F8761444-ED6E-AC40-BED2-943D00FE3BEB}" presName="sibTrans" presStyleLbl="sibTrans2D1" presStyleIdx="1" presStyleCnt="2"/>
      <dgm:spPr/>
    </dgm:pt>
    <dgm:pt modelId="{39B8B0D4-59AD-EB4C-A7B9-F2C92686773C}" type="pres">
      <dgm:prSet presAssocID="{F8761444-ED6E-AC40-BED2-943D00FE3BEB}" presName="spacerR" presStyleCnt="0"/>
      <dgm:spPr/>
    </dgm:pt>
    <dgm:pt modelId="{13D5BCDF-541A-504F-81CD-BFA31E01F267}" type="pres">
      <dgm:prSet presAssocID="{D784CA68-CD5A-3044-BFB5-C9CA1A07132F}" presName="node" presStyleLbl="node1" presStyleIdx="2" presStyleCnt="3">
        <dgm:presLayoutVars>
          <dgm:bulletEnabled val="1"/>
        </dgm:presLayoutVars>
      </dgm:prSet>
      <dgm:spPr/>
    </dgm:pt>
  </dgm:ptLst>
  <dgm:cxnLst>
    <dgm:cxn modelId="{84AD011E-38CE-114C-80A2-D213E99D141A}" srcId="{28F067E8-4CC5-5E4E-ABF6-CBBC24BB8050}" destId="{D784CA68-CD5A-3044-BFB5-C9CA1A07132F}" srcOrd="2" destOrd="0" parTransId="{24DAA5C4-7044-CD45-A542-242C5513EC45}" sibTransId="{2E06A12B-4888-EB4B-81D4-4C43750306E0}"/>
    <dgm:cxn modelId="{F03BC525-04E9-5049-B0A1-0DF3AAA06139}" type="presOf" srcId="{B1CF31CE-A485-9D46-A773-B319CC7BEE6D}" destId="{1BCADA63-F867-0340-A0C3-3831CA72983C}" srcOrd="0" destOrd="0" presId="urn:microsoft.com/office/officeart/2005/8/layout/equation1"/>
    <dgm:cxn modelId="{47178E29-6955-EB4B-AB31-C34B537048A2}" type="presOf" srcId="{5ADE2BCD-0723-F244-A904-3254840760BF}" destId="{600DD454-FF1F-D04E-BD66-B34EDA8B87C0}" srcOrd="0" destOrd="0" presId="urn:microsoft.com/office/officeart/2005/8/layout/equation1"/>
    <dgm:cxn modelId="{ED1BFB2F-B44D-6248-BC31-14C70C6D0B99}" type="presOf" srcId="{D784CA68-CD5A-3044-BFB5-C9CA1A07132F}" destId="{13D5BCDF-541A-504F-81CD-BFA31E01F267}" srcOrd="0" destOrd="0" presId="urn:microsoft.com/office/officeart/2005/8/layout/equation1"/>
    <dgm:cxn modelId="{5DECD939-54E4-8840-A306-49A8590A42CC}" type="presOf" srcId="{F8761444-ED6E-AC40-BED2-943D00FE3BEB}" destId="{E4DEF4F8-40C4-264E-993B-2677D42583FF}" srcOrd="0" destOrd="0" presId="urn:microsoft.com/office/officeart/2005/8/layout/equation1"/>
    <dgm:cxn modelId="{4321A167-EFED-F74A-B85C-872A82CE41A6}" type="presOf" srcId="{18FD2BF1-9427-0E40-9A17-14281D4595F5}" destId="{46EB101F-A8C4-4F49-A9D7-2036171E3E12}" srcOrd="0" destOrd="0" presId="urn:microsoft.com/office/officeart/2005/8/layout/equation1"/>
    <dgm:cxn modelId="{1DFB1272-1A4D-8341-9A71-7A552E52B70E}" srcId="{28F067E8-4CC5-5E4E-ABF6-CBBC24BB8050}" destId="{5ADE2BCD-0723-F244-A904-3254840760BF}" srcOrd="0" destOrd="0" parTransId="{7E706722-7AE8-6C46-87E8-4606EF9DEDAB}" sibTransId="{B1CF31CE-A485-9D46-A773-B319CC7BEE6D}"/>
    <dgm:cxn modelId="{71876EE7-17C0-4643-B2AF-11DA06374C49}" srcId="{28F067E8-4CC5-5E4E-ABF6-CBBC24BB8050}" destId="{18FD2BF1-9427-0E40-9A17-14281D4595F5}" srcOrd="1" destOrd="0" parTransId="{5CD4C07E-4777-524E-AFB4-CD58AAA50CC6}" sibTransId="{F8761444-ED6E-AC40-BED2-943D00FE3BEB}"/>
    <dgm:cxn modelId="{0685F3E9-40A2-6040-98A3-BE9D48870184}" type="presOf" srcId="{28F067E8-4CC5-5E4E-ABF6-CBBC24BB8050}" destId="{043A33E7-52F2-6D4D-A523-A7C3E33CFB6D}" srcOrd="0" destOrd="0" presId="urn:microsoft.com/office/officeart/2005/8/layout/equation1"/>
    <dgm:cxn modelId="{999A264C-2730-234F-99C6-F48D005858FA}" type="presParOf" srcId="{043A33E7-52F2-6D4D-A523-A7C3E33CFB6D}" destId="{600DD454-FF1F-D04E-BD66-B34EDA8B87C0}" srcOrd="0" destOrd="0" presId="urn:microsoft.com/office/officeart/2005/8/layout/equation1"/>
    <dgm:cxn modelId="{344FFA6E-D3DA-7643-8068-BCCD1217F7B5}" type="presParOf" srcId="{043A33E7-52F2-6D4D-A523-A7C3E33CFB6D}" destId="{8F16ADC5-635E-1041-8C0D-3E2F653B47F2}" srcOrd="1" destOrd="0" presId="urn:microsoft.com/office/officeart/2005/8/layout/equation1"/>
    <dgm:cxn modelId="{31B3AB0F-E5EB-494F-A1FA-E19AEE138A84}" type="presParOf" srcId="{043A33E7-52F2-6D4D-A523-A7C3E33CFB6D}" destId="{1BCADA63-F867-0340-A0C3-3831CA72983C}" srcOrd="2" destOrd="0" presId="urn:microsoft.com/office/officeart/2005/8/layout/equation1"/>
    <dgm:cxn modelId="{1C8828D5-40F4-AD4F-86D8-72A0B1409D2E}" type="presParOf" srcId="{043A33E7-52F2-6D4D-A523-A7C3E33CFB6D}" destId="{A1228287-FF64-DF4F-98EB-5808C0A758C2}" srcOrd="3" destOrd="0" presId="urn:microsoft.com/office/officeart/2005/8/layout/equation1"/>
    <dgm:cxn modelId="{C527371A-F393-BA4D-9A80-FB4817685797}" type="presParOf" srcId="{043A33E7-52F2-6D4D-A523-A7C3E33CFB6D}" destId="{46EB101F-A8C4-4F49-A9D7-2036171E3E12}" srcOrd="4" destOrd="0" presId="urn:microsoft.com/office/officeart/2005/8/layout/equation1"/>
    <dgm:cxn modelId="{3A40EE47-B116-1F4B-86D1-232C7CA2E8CF}" type="presParOf" srcId="{043A33E7-52F2-6D4D-A523-A7C3E33CFB6D}" destId="{73872E4B-797C-774B-A3D1-AE662300679C}" srcOrd="5" destOrd="0" presId="urn:microsoft.com/office/officeart/2005/8/layout/equation1"/>
    <dgm:cxn modelId="{01674B8F-3CAB-A048-9E47-65FE3C2A3841}" type="presParOf" srcId="{043A33E7-52F2-6D4D-A523-A7C3E33CFB6D}" destId="{E4DEF4F8-40C4-264E-993B-2677D42583FF}" srcOrd="6" destOrd="0" presId="urn:microsoft.com/office/officeart/2005/8/layout/equation1"/>
    <dgm:cxn modelId="{1D46ADE6-F987-A24D-B808-4D4D8B7A0076}" type="presParOf" srcId="{043A33E7-52F2-6D4D-A523-A7C3E33CFB6D}" destId="{39B8B0D4-59AD-EB4C-A7B9-F2C92686773C}" srcOrd="7" destOrd="0" presId="urn:microsoft.com/office/officeart/2005/8/layout/equation1"/>
    <dgm:cxn modelId="{4D5AA4E2-C8FB-DD48-B933-720E75F48463}" type="presParOf" srcId="{043A33E7-52F2-6D4D-A523-A7C3E33CFB6D}" destId="{13D5BCDF-541A-504F-81CD-BFA31E01F267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3AA955D-6E38-4E3D-B823-FE69E5A52EBA}" type="doc">
      <dgm:prSet loTypeId="urn:microsoft.com/office/officeart/2005/8/layout/gear1" loCatId="process" qsTypeId="urn:microsoft.com/office/officeart/2005/8/quickstyle/simple1" qsCatId="simple" csTypeId="urn:microsoft.com/office/officeart/2005/8/colors/colorful5" csCatId="colorful" phldr="1"/>
      <dgm:spPr/>
    </dgm:pt>
    <dgm:pt modelId="{C8EA4808-95EB-4ADC-AF17-2CFED5B65E83}">
      <dgm:prSet phldrT="[Texto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pt-BR"/>
            <a:t>Prova indiciária</a:t>
          </a:r>
        </a:p>
      </dgm:t>
    </dgm:pt>
    <dgm:pt modelId="{F4660077-1443-4801-BBCC-EA145A65A376}" type="parTrans" cxnId="{868628F7-C555-4F74-8C1A-82A3A2E38D25}">
      <dgm:prSet/>
      <dgm:spPr/>
      <dgm:t>
        <a:bodyPr/>
        <a:lstStyle/>
        <a:p>
          <a:endParaRPr lang="pt-BR"/>
        </a:p>
      </dgm:t>
    </dgm:pt>
    <dgm:pt modelId="{6714111B-001B-484F-95CD-010F2A1EA162}" type="sibTrans" cxnId="{868628F7-C555-4F74-8C1A-82A3A2E38D25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pt-BR"/>
        </a:p>
      </dgm:t>
    </dgm:pt>
    <dgm:pt modelId="{B93756A2-0D37-4264-AF92-78FD8D922BA7}" type="pres">
      <dgm:prSet presAssocID="{A3AA955D-6E38-4E3D-B823-FE69E5A52EB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6A506A6-5112-0E40-BB6B-5F6AF73694FB}" type="pres">
      <dgm:prSet presAssocID="{C8EA4808-95EB-4ADC-AF17-2CFED5B65E83}" presName="gear1" presStyleLbl="node1" presStyleIdx="0" presStyleCnt="1">
        <dgm:presLayoutVars>
          <dgm:chMax val="1"/>
          <dgm:bulletEnabled val="1"/>
        </dgm:presLayoutVars>
      </dgm:prSet>
      <dgm:spPr/>
    </dgm:pt>
    <dgm:pt modelId="{308F3CE5-99FE-CB41-A688-07FEBE91246C}" type="pres">
      <dgm:prSet presAssocID="{C8EA4808-95EB-4ADC-AF17-2CFED5B65E83}" presName="gear1srcNode" presStyleLbl="node1" presStyleIdx="0" presStyleCnt="1"/>
      <dgm:spPr/>
    </dgm:pt>
    <dgm:pt modelId="{67DB528D-883F-D241-A026-66DD4682D575}" type="pres">
      <dgm:prSet presAssocID="{C8EA4808-95EB-4ADC-AF17-2CFED5B65E83}" presName="gear1dstNode" presStyleLbl="node1" presStyleIdx="0" presStyleCnt="1"/>
      <dgm:spPr/>
    </dgm:pt>
    <dgm:pt modelId="{C4E5971A-2059-804A-B8FF-EC0B5CEA08E0}" type="pres">
      <dgm:prSet presAssocID="{6714111B-001B-484F-95CD-010F2A1EA162}" presName="connector1" presStyleLbl="sibTrans2D1" presStyleIdx="0" presStyleCnt="1"/>
      <dgm:spPr/>
    </dgm:pt>
  </dgm:ptLst>
  <dgm:cxnLst>
    <dgm:cxn modelId="{47CF8D39-ECC9-44E6-8EBF-C8A8F0D25852}" type="presOf" srcId="{A3AA955D-6E38-4E3D-B823-FE69E5A52EBA}" destId="{B93756A2-0D37-4264-AF92-78FD8D922BA7}" srcOrd="0" destOrd="0" presId="urn:microsoft.com/office/officeart/2005/8/layout/gear1"/>
    <dgm:cxn modelId="{5796F27A-E0CF-614E-BACC-486A5AB0AA70}" type="presOf" srcId="{C8EA4808-95EB-4ADC-AF17-2CFED5B65E83}" destId="{308F3CE5-99FE-CB41-A688-07FEBE91246C}" srcOrd="1" destOrd="0" presId="urn:microsoft.com/office/officeart/2005/8/layout/gear1"/>
    <dgm:cxn modelId="{78DC8CA3-0765-F643-85B1-8879DC577B87}" type="presOf" srcId="{C8EA4808-95EB-4ADC-AF17-2CFED5B65E83}" destId="{16A506A6-5112-0E40-BB6B-5F6AF73694FB}" srcOrd="0" destOrd="0" presId="urn:microsoft.com/office/officeart/2005/8/layout/gear1"/>
    <dgm:cxn modelId="{4EA925AF-43CF-DE4E-9AC9-6FD7D7682711}" type="presOf" srcId="{C8EA4808-95EB-4ADC-AF17-2CFED5B65E83}" destId="{67DB528D-883F-D241-A026-66DD4682D575}" srcOrd="2" destOrd="0" presId="urn:microsoft.com/office/officeart/2005/8/layout/gear1"/>
    <dgm:cxn modelId="{868628F7-C555-4F74-8C1A-82A3A2E38D25}" srcId="{A3AA955D-6E38-4E3D-B823-FE69E5A52EBA}" destId="{C8EA4808-95EB-4ADC-AF17-2CFED5B65E83}" srcOrd="0" destOrd="0" parTransId="{F4660077-1443-4801-BBCC-EA145A65A376}" sibTransId="{6714111B-001B-484F-95CD-010F2A1EA162}"/>
    <dgm:cxn modelId="{6686E7FD-709F-3742-91DC-5C509B09D084}" type="presOf" srcId="{6714111B-001B-484F-95CD-010F2A1EA162}" destId="{C4E5971A-2059-804A-B8FF-EC0B5CEA08E0}" srcOrd="0" destOrd="0" presId="urn:microsoft.com/office/officeart/2005/8/layout/gear1"/>
    <dgm:cxn modelId="{43F3B8DE-6A67-6447-A87A-1039644D15B6}" type="presParOf" srcId="{B93756A2-0D37-4264-AF92-78FD8D922BA7}" destId="{16A506A6-5112-0E40-BB6B-5F6AF73694FB}" srcOrd="0" destOrd="0" presId="urn:microsoft.com/office/officeart/2005/8/layout/gear1"/>
    <dgm:cxn modelId="{D25D2341-EA0B-CE43-A55D-DC3FBBBF8426}" type="presParOf" srcId="{B93756A2-0D37-4264-AF92-78FD8D922BA7}" destId="{308F3CE5-99FE-CB41-A688-07FEBE91246C}" srcOrd="1" destOrd="0" presId="urn:microsoft.com/office/officeart/2005/8/layout/gear1"/>
    <dgm:cxn modelId="{BCD2D80F-1FF0-FE48-8A61-06F5AB40862F}" type="presParOf" srcId="{B93756A2-0D37-4264-AF92-78FD8D922BA7}" destId="{67DB528D-883F-D241-A026-66DD4682D575}" srcOrd="2" destOrd="0" presId="urn:microsoft.com/office/officeart/2005/8/layout/gear1"/>
    <dgm:cxn modelId="{4D2DD00A-4A14-5C4E-BE38-2B4C2871FA87}" type="presParOf" srcId="{B93756A2-0D37-4264-AF92-78FD8D922BA7}" destId="{C4E5971A-2059-804A-B8FF-EC0B5CEA08E0}" srcOrd="3" destOrd="0" presId="urn:microsoft.com/office/officeart/2005/8/layout/gear1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DCA3FF-3E42-094D-A100-9A7E36893A74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BCD69C5-81EF-A845-ADB8-2C976A251C77}">
      <dgm:prSet phldrT="[Texto]"/>
      <dgm:spPr/>
      <dgm:t>
        <a:bodyPr/>
        <a:lstStyle/>
        <a:p>
          <a:r>
            <a:rPr lang="pt-BR"/>
            <a:t>Ente lesado</a:t>
          </a:r>
        </a:p>
      </dgm:t>
    </dgm:pt>
    <dgm:pt modelId="{CCD53CE7-C281-BF4B-ADEC-B1E810668BF6}" type="parTrans" cxnId="{A141B9A4-278B-0845-8414-425986DB5F36}">
      <dgm:prSet/>
      <dgm:spPr/>
      <dgm:t>
        <a:bodyPr/>
        <a:lstStyle/>
        <a:p>
          <a:endParaRPr lang="pt-BR"/>
        </a:p>
      </dgm:t>
    </dgm:pt>
    <dgm:pt modelId="{2A3B4AB1-6FAA-A74B-B79C-0068FB49C31D}" type="sibTrans" cxnId="{A141B9A4-278B-0845-8414-425986DB5F36}">
      <dgm:prSet/>
      <dgm:spPr/>
      <dgm:t>
        <a:bodyPr/>
        <a:lstStyle/>
        <a:p>
          <a:endParaRPr lang="pt-BR"/>
        </a:p>
      </dgm:t>
    </dgm:pt>
    <dgm:pt modelId="{00312200-62AF-AF4B-9B76-735A2EB9574A}">
      <dgm:prSet phldrT="[Texto]"/>
      <dgm:spPr/>
      <dgm:t>
        <a:bodyPr/>
        <a:lstStyle/>
        <a:p>
          <a:r>
            <a:rPr lang="pt-BR"/>
            <a:t>PAR</a:t>
          </a:r>
        </a:p>
      </dgm:t>
    </dgm:pt>
    <dgm:pt modelId="{7C7C0196-1C96-9E49-81B3-BD9B73AAB48B}" type="parTrans" cxnId="{302779D6-02BE-7B4C-A0FD-BD3E54D041E6}">
      <dgm:prSet/>
      <dgm:spPr/>
      <dgm:t>
        <a:bodyPr/>
        <a:lstStyle/>
        <a:p>
          <a:endParaRPr lang="pt-BR"/>
        </a:p>
      </dgm:t>
    </dgm:pt>
    <dgm:pt modelId="{DC71662E-012E-EA41-B8ED-B375488A22BF}" type="sibTrans" cxnId="{302779D6-02BE-7B4C-A0FD-BD3E54D041E6}">
      <dgm:prSet/>
      <dgm:spPr/>
      <dgm:t>
        <a:bodyPr/>
        <a:lstStyle/>
        <a:p>
          <a:endParaRPr lang="pt-BR"/>
        </a:p>
      </dgm:t>
    </dgm:pt>
    <dgm:pt modelId="{C0047348-DD0A-C042-8A0E-A023ECAFB804}">
      <dgm:prSet phldrT="[Texto]"/>
      <dgm:spPr/>
      <dgm:t>
        <a:bodyPr/>
        <a:lstStyle/>
        <a:p>
          <a:r>
            <a:rPr lang="pt-BR"/>
            <a:t>Multa</a:t>
          </a:r>
        </a:p>
      </dgm:t>
    </dgm:pt>
    <dgm:pt modelId="{E30DDA68-1995-1045-A264-9248C923BD32}" type="parTrans" cxnId="{3B753DF3-BFA3-CE41-846A-D930CCBB6E89}">
      <dgm:prSet/>
      <dgm:spPr/>
      <dgm:t>
        <a:bodyPr/>
        <a:lstStyle/>
        <a:p>
          <a:endParaRPr lang="pt-BR"/>
        </a:p>
      </dgm:t>
    </dgm:pt>
    <dgm:pt modelId="{D79C1D47-B751-6846-913B-EC284C3DEAAF}" type="sibTrans" cxnId="{3B753DF3-BFA3-CE41-846A-D930CCBB6E89}">
      <dgm:prSet/>
      <dgm:spPr/>
      <dgm:t>
        <a:bodyPr/>
        <a:lstStyle/>
        <a:p>
          <a:endParaRPr lang="pt-BR"/>
        </a:p>
      </dgm:t>
    </dgm:pt>
    <dgm:pt modelId="{610A24BB-DB4C-D244-AE3D-58697BE7A43E}">
      <dgm:prSet phldrT="[Texto]"/>
      <dgm:spPr/>
      <dgm:t>
        <a:bodyPr/>
        <a:lstStyle/>
        <a:p>
          <a:r>
            <a:rPr lang="pt-BR"/>
            <a:t>Publicação</a:t>
          </a:r>
        </a:p>
        <a:p>
          <a:r>
            <a:rPr lang="pt-BR"/>
            <a:t>Extraordinária</a:t>
          </a:r>
        </a:p>
      </dgm:t>
    </dgm:pt>
    <dgm:pt modelId="{769B0180-09A4-ED45-8F22-14F7E6BD7792}" type="parTrans" cxnId="{3DE17FBE-17DB-E04B-96F4-22891519404C}">
      <dgm:prSet/>
      <dgm:spPr/>
      <dgm:t>
        <a:bodyPr/>
        <a:lstStyle/>
        <a:p>
          <a:endParaRPr lang="pt-BR"/>
        </a:p>
      </dgm:t>
    </dgm:pt>
    <dgm:pt modelId="{83D42D08-4E89-1046-A610-9C27893C1658}" type="sibTrans" cxnId="{3DE17FBE-17DB-E04B-96F4-22891519404C}">
      <dgm:prSet/>
      <dgm:spPr/>
      <dgm:t>
        <a:bodyPr/>
        <a:lstStyle/>
        <a:p>
          <a:endParaRPr lang="pt-BR"/>
        </a:p>
      </dgm:t>
    </dgm:pt>
    <dgm:pt modelId="{A58A3AC9-4EAB-DB4A-8605-2049826298FB}">
      <dgm:prSet phldrT="[Texto]"/>
      <dgm:spPr/>
      <dgm:t>
        <a:bodyPr/>
        <a:lstStyle/>
        <a:p>
          <a:r>
            <a:rPr lang="pt-BR"/>
            <a:t>Impedimento de contratar*</a:t>
          </a:r>
        </a:p>
      </dgm:t>
    </dgm:pt>
    <dgm:pt modelId="{A07BEB51-BD7F-3F4C-AD46-97D0CA2AE3F2}" type="parTrans" cxnId="{D86FFEF3-3FF8-4D44-B9B8-8FF66B3B337E}">
      <dgm:prSet/>
      <dgm:spPr/>
      <dgm:t>
        <a:bodyPr/>
        <a:lstStyle/>
        <a:p>
          <a:endParaRPr lang="pt-BR"/>
        </a:p>
      </dgm:t>
    </dgm:pt>
    <dgm:pt modelId="{97729BEA-9E9E-884A-BC61-F3B51D98E125}" type="sibTrans" cxnId="{D86FFEF3-3FF8-4D44-B9B8-8FF66B3B337E}">
      <dgm:prSet/>
      <dgm:spPr/>
      <dgm:t>
        <a:bodyPr/>
        <a:lstStyle/>
        <a:p>
          <a:endParaRPr lang="pt-BR"/>
        </a:p>
      </dgm:t>
    </dgm:pt>
    <dgm:pt modelId="{2C8A21AC-BA20-E34F-B06E-95E44579E174}" type="pres">
      <dgm:prSet presAssocID="{5FDCA3FF-3E42-094D-A100-9A7E36893A74}" presName="diagram" presStyleCnt="0">
        <dgm:presLayoutVars>
          <dgm:dir/>
          <dgm:resizeHandles val="exact"/>
        </dgm:presLayoutVars>
      </dgm:prSet>
      <dgm:spPr/>
    </dgm:pt>
    <dgm:pt modelId="{B9C68AAB-9E2D-4E4F-BB9D-76FB4C9D8D90}" type="pres">
      <dgm:prSet presAssocID="{DBCD69C5-81EF-A845-ADB8-2C976A251C77}" presName="node" presStyleLbl="node1" presStyleIdx="0" presStyleCnt="5">
        <dgm:presLayoutVars>
          <dgm:bulletEnabled val="1"/>
        </dgm:presLayoutVars>
      </dgm:prSet>
      <dgm:spPr/>
    </dgm:pt>
    <dgm:pt modelId="{EFB9BEEB-9B4B-1A4B-81AE-93F42CF244C8}" type="pres">
      <dgm:prSet presAssocID="{2A3B4AB1-6FAA-A74B-B79C-0068FB49C31D}" presName="sibTrans" presStyleCnt="0"/>
      <dgm:spPr/>
    </dgm:pt>
    <dgm:pt modelId="{FDD4E815-0EA0-4141-B295-942BB654A3C4}" type="pres">
      <dgm:prSet presAssocID="{00312200-62AF-AF4B-9B76-735A2EB9574A}" presName="node" presStyleLbl="node1" presStyleIdx="1" presStyleCnt="5">
        <dgm:presLayoutVars>
          <dgm:bulletEnabled val="1"/>
        </dgm:presLayoutVars>
      </dgm:prSet>
      <dgm:spPr/>
    </dgm:pt>
    <dgm:pt modelId="{51A9A26C-AB22-5945-BBDF-5348998A8E91}" type="pres">
      <dgm:prSet presAssocID="{DC71662E-012E-EA41-B8ED-B375488A22BF}" presName="sibTrans" presStyleCnt="0"/>
      <dgm:spPr/>
    </dgm:pt>
    <dgm:pt modelId="{92D2DCC1-0720-4A41-8511-1096A46B6285}" type="pres">
      <dgm:prSet presAssocID="{C0047348-DD0A-C042-8A0E-A023ECAFB804}" presName="node" presStyleLbl="node1" presStyleIdx="2" presStyleCnt="5">
        <dgm:presLayoutVars>
          <dgm:bulletEnabled val="1"/>
        </dgm:presLayoutVars>
      </dgm:prSet>
      <dgm:spPr/>
    </dgm:pt>
    <dgm:pt modelId="{D3C4BBE8-F61F-1043-93FD-6852401CF807}" type="pres">
      <dgm:prSet presAssocID="{D79C1D47-B751-6846-913B-EC284C3DEAAF}" presName="sibTrans" presStyleCnt="0"/>
      <dgm:spPr/>
    </dgm:pt>
    <dgm:pt modelId="{4BE9AE1E-077F-DF48-A694-823534CE31C9}" type="pres">
      <dgm:prSet presAssocID="{610A24BB-DB4C-D244-AE3D-58697BE7A43E}" presName="node" presStyleLbl="node1" presStyleIdx="3" presStyleCnt="5">
        <dgm:presLayoutVars>
          <dgm:bulletEnabled val="1"/>
        </dgm:presLayoutVars>
      </dgm:prSet>
      <dgm:spPr/>
    </dgm:pt>
    <dgm:pt modelId="{E7D52032-13EA-2B42-9D5E-B4CB230823DF}" type="pres">
      <dgm:prSet presAssocID="{83D42D08-4E89-1046-A610-9C27893C1658}" presName="sibTrans" presStyleCnt="0"/>
      <dgm:spPr/>
    </dgm:pt>
    <dgm:pt modelId="{36CF5288-9199-1F45-A94A-ED332A848280}" type="pres">
      <dgm:prSet presAssocID="{A58A3AC9-4EAB-DB4A-8605-2049826298FB}" presName="node" presStyleLbl="node1" presStyleIdx="4" presStyleCnt="5" custScaleX="154662" custScaleY="48782" custLinFactNeighborY="-6471">
        <dgm:presLayoutVars>
          <dgm:bulletEnabled val="1"/>
        </dgm:presLayoutVars>
      </dgm:prSet>
      <dgm:spPr/>
    </dgm:pt>
  </dgm:ptLst>
  <dgm:cxnLst>
    <dgm:cxn modelId="{7066D003-C2EF-644B-BD3D-B4F40FA5FC6A}" type="presOf" srcId="{610A24BB-DB4C-D244-AE3D-58697BE7A43E}" destId="{4BE9AE1E-077F-DF48-A694-823534CE31C9}" srcOrd="0" destOrd="0" presId="urn:microsoft.com/office/officeart/2005/8/layout/default"/>
    <dgm:cxn modelId="{9D1F4E04-CC93-DE42-8B38-19D221F27A94}" type="presOf" srcId="{00312200-62AF-AF4B-9B76-735A2EB9574A}" destId="{FDD4E815-0EA0-4141-B295-942BB654A3C4}" srcOrd="0" destOrd="0" presId="urn:microsoft.com/office/officeart/2005/8/layout/default"/>
    <dgm:cxn modelId="{D2C65A6E-3725-0E42-B1D0-3381B86A8686}" type="presOf" srcId="{C0047348-DD0A-C042-8A0E-A023ECAFB804}" destId="{92D2DCC1-0720-4A41-8511-1096A46B6285}" srcOrd="0" destOrd="0" presId="urn:microsoft.com/office/officeart/2005/8/layout/default"/>
    <dgm:cxn modelId="{6FAE4271-3BA9-3644-B380-BC01F854A9BD}" type="presOf" srcId="{A58A3AC9-4EAB-DB4A-8605-2049826298FB}" destId="{36CF5288-9199-1F45-A94A-ED332A848280}" srcOrd="0" destOrd="0" presId="urn:microsoft.com/office/officeart/2005/8/layout/default"/>
    <dgm:cxn modelId="{CA183253-FD18-2B4F-A77C-396D1B1EC1F5}" type="presOf" srcId="{5FDCA3FF-3E42-094D-A100-9A7E36893A74}" destId="{2C8A21AC-BA20-E34F-B06E-95E44579E174}" srcOrd="0" destOrd="0" presId="urn:microsoft.com/office/officeart/2005/8/layout/default"/>
    <dgm:cxn modelId="{A141B9A4-278B-0845-8414-425986DB5F36}" srcId="{5FDCA3FF-3E42-094D-A100-9A7E36893A74}" destId="{DBCD69C5-81EF-A845-ADB8-2C976A251C77}" srcOrd="0" destOrd="0" parTransId="{CCD53CE7-C281-BF4B-ADEC-B1E810668BF6}" sibTransId="{2A3B4AB1-6FAA-A74B-B79C-0068FB49C31D}"/>
    <dgm:cxn modelId="{3DE17FBE-17DB-E04B-96F4-22891519404C}" srcId="{5FDCA3FF-3E42-094D-A100-9A7E36893A74}" destId="{610A24BB-DB4C-D244-AE3D-58697BE7A43E}" srcOrd="3" destOrd="0" parTransId="{769B0180-09A4-ED45-8F22-14F7E6BD7792}" sibTransId="{83D42D08-4E89-1046-A610-9C27893C1658}"/>
    <dgm:cxn modelId="{302779D6-02BE-7B4C-A0FD-BD3E54D041E6}" srcId="{5FDCA3FF-3E42-094D-A100-9A7E36893A74}" destId="{00312200-62AF-AF4B-9B76-735A2EB9574A}" srcOrd="1" destOrd="0" parTransId="{7C7C0196-1C96-9E49-81B3-BD9B73AAB48B}" sibTransId="{DC71662E-012E-EA41-B8ED-B375488A22BF}"/>
    <dgm:cxn modelId="{D3978AE0-CB31-AB4C-AC00-EF66695330E9}" type="presOf" srcId="{DBCD69C5-81EF-A845-ADB8-2C976A251C77}" destId="{B9C68AAB-9E2D-4E4F-BB9D-76FB4C9D8D90}" srcOrd="0" destOrd="0" presId="urn:microsoft.com/office/officeart/2005/8/layout/default"/>
    <dgm:cxn modelId="{3B753DF3-BFA3-CE41-846A-D930CCBB6E89}" srcId="{5FDCA3FF-3E42-094D-A100-9A7E36893A74}" destId="{C0047348-DD0A-C042-8A0E-A023ECAFB804}" srcOrd="2" destOrd="0" parTransId="{E30DDA68-1995-1045-A264-9248C923BD32}" sibTransId="{D79C1D47-B751-6846-913B-EC284C3DEAAF}"/>
    <dgm:cxn modelId="{D86FFEF3-3FF8-4D44-B9B8-8FF66B3B337E}" srcId="{5FDCA3FF-3E42-094D-A100-9A7E36893A74}" destId="{A58A3AC9-4EAB-DB4A-8605-2049826298FB}" srcOrd="4" destOrd="0" parTransId="{A07BEB51-BD7F-3F4C-AD46-97D0CA2AE3F2}" sibTransId="{97729BEA-9E9E-884A-BC61-F3B51D98E125}"/>
    <dgm:cxn modelId="{72B60678-6066-A74F-905B-21463D6BCCE3}" type="presParOf" srcId="{2C8A21AC-BA20-E34F-B06E-95E44579E174}" destId="{B9C68AAB-9E2D-4E4F-BB9D-76FB4C9D8D90}" srcOrd="0" destOrd="0" presId="urn:microsoft.com/office/officeart/2005/8/layout/default"/>
    <dgm:cxn modelId="{0FC5CF68-C82C-1B4A-83BE-97D4FB3B45A1}" type="presParOf" srcId="{2C8A21AC-BA20-E34F-B06E-95E44579E174}" destId="{EFB9BEEB-9B4B-1A4B-81AE-93F42CF244C8}" srcOrd="1" destOrd="0" presId="urn:microsoft.com/office/officeart/2005/8/layout/default"/>
    <dgm:cxn modelId="{839D38BA-7E4E-7643-AC9A-EBFB3E6BACAE}" type="presParOf" srcId="{2C8A21AC-BA20-E34F-B06E-95E44579E174}" destId="{FDD4E815-0EA0-4141-B295-942BB654A3C4}" srcOrd="2" destOrd="0" presId="urn:microsoft.com/office/officeart/2005/8/layout/default"/>
    <dgm:cxn modelId="{F6DE9653-23C2-124C-A172-493774C61A89}" type="presParOf" srcId="{2C8A21AC-BA20-E34F-B06E-95E44579E174}" destId="{51A9A26C-AB22-5945-BBDF-5348998A8E91}" srcOrd="3" destOrd="0" presId="urn:microsoft.com/office/officeart/2005/8/layout/default"/>
    <dgm:cxn modelId="{83D82C2F-8229-7A4F-9491-AA408E8F6720}" type="presParOf" srcId="{2C8A21AC-BA20-E34F-B06E-95E44579E174}" destId="{92D2DCC1-0720-4A41-8511-1096A46B6285}" srcOrd="4" destOrd="0" presId="urn:microsoft.com/office/officeart/2005/8/layout/default"/>
    <dgm:cxn modelId="{CB54D620-8E22-7743-9198-03C3937C1DB4}" type="presParOf" srcId="{2C8A21AC-BA20-E34F-B06E-95E44579E174}" destId="{D3C4BBE8-F61F-1043-93FD-6852401CF807}" srcOrd="5" destOrd="0" presId="urn:microsoft.com/office/officeart/2005/8/layout/default"/>
    <dgm:cxn modelId="{9EC73239-7C2A-5346-9722-11EAAFDF2E23}" type="presParOf" srcId="{2C8A21AC-BA20-E34F-B06E-95E44579E174}" destId="{4BE9AE1E-077F-DF48-A694-823534CE31C9}" srcOrd="6" destOrd="0" presId="urn:microsoft.com/office/officeart/2005/8/layout/default"/>
    <dgm:cxn modelId="{6C530819-3A8B-E744-9C90-03C4127A9B33}" type="presParOf" srcId="{2C8A21AC-BA20-E34F-B06E-95E44579E174}" destId="{E7D52032-13EA-2B42-9D5E-B4CB230823DF}" srcOrd="7" destOrd="0" presId="urn:microsoft.com/office/officeart/2005/8/layout/default"/>
    <dgm:cxn modelId="{1A22A0AC-AB74-A540-8614-12400F2A9DB5}" type="presParOf" srcId="{2C8A21AC-BA20-E34F-B06E-95E44579E174}" destId="{36CF5288-9199-1F45-A94A-ED332A84828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C350B0C-5C6A-4172-A682-C7AE3FDD7FBA}" type="doc">
      <dgm:prSet loTypeId="urn:microsoft.com/office/officeart/2005/8/layout/process1" loCatId="process" qsTypeId="urn:microsoft.com/office/officeart/2005/8/quickstyle/simple4" qsCatId="simple" csTypeId="urn:microsoft.com/office/officeart/2005/8/colors/accent2_2" csCatId="accent2" phldr="1"/>
      <dgm:spPr/>
    </dgm:pt>
    <dgm:pt modelId="{8DDC380A-C7FD-426E-A56C-E94BC7BD1844}">
      <dgm:prSet phldrT="[Texto]"/>
      <dgm:spPr/>
      <dgm:t>
        <a:bodyPr/>
        <a:lstStyle/>
        <a:p>
          <a:r>
            <a:rPr lang="pt-BR"/>
            <a:t>Proposta da comissão</a:t>
          </a:r>
        </a:p>
      </dgm:t>
    </dgm:pt>
    <dgm:pt modelId="{89AECAF3-2A20-45F1-9F21-637A9A04A1BE}" type="parTrans" cxnId="{A4FD60A6-34DA-4BFF-9B14-67B53AE8DD64}">
      <dgm:prSet/>
      <dgm:spPr/>
      <dgm:t>
        <a:bodyPr/>
        <a:lstStyle/>
        <a:p>
          <a:endParaRPr lang="pt-BR"/>
        </a:p>
      </dgm:t>
    </dgm:pt>
    <dgm:pt modelId="{0A706CCB-8BF6-448C-AA17-4DAC9C3858D9}" type="sibTrans" cxnId="{A4FD60A6-34DA-4BFF-9B14-67B53AE8DD64}">
      <dgm:prSet/>
      <dgm:spPr/>
      <dgm:t>
        <a:bodyPr/>
        <a:lstStyle/>
        <a:p>
          <a:endParaRPr lang="pt-BR"/>
        </a:p>
      </dgm:t>
    </dgm:pt>
    <dgm:pt modelId="{217581A6-6D7B-4D91-B08C-C66752A86474}">
      <dgm:prSet phldrT="[Texto]"/>
      <dgm:spPr/>
      <dgm:t>
        <a:bodyPr/>
        <a:lstStyle/>
        <a:p>
          <a:r>
            <a:rPr lang="pt-BR"/>
            <a:t>Ato da autoridade</a:t>
          </a:r>
        </a:p>
      </dgm:t>
    </dgm:pt>
    <dgm:pt modelId="{5DAF0981-6EDB-49B8-A91B-0F0540F1AD7D}" type="parTrans" cxnId="{712A0AE1-34D3-4998-8ADD-2DB42E3576B2}">
      <dgm:prSet/>
      <dgm:spPr/>
      <dgm:t>
        <a:bodyPr/>
        <a:lstStyle/>
        <a:p>
          <a:endParaRPr lang="pt-BR"/>
        </a:p>
      </dgm:t>
    </dgm:pt>
    <dgm:pt modelId="{6892462A-A6A0-45BF-8821-4904D46F8EEA}" type="sibTrans" cxnId="{712A0AE1-34D3-4998-8ADD-2DB42E3576B2}">
      <dgm:prSet/>
      <dgm:spPr/>
      <dgm:t>
        <a:bodyPr/>
        <a:lstStyle/>
        <a:p>
          <a:endParaRPr lang="pt-BR"/>
        </a:p>
      </dgm:t>
    </dgm:pt>
    <dgm:pt modelId="{C63BF71B-E6B6-4AEC-9C02-BD0E36FCF28C}">
      <dgm:prSet phldrT="[Texto]"/>
      <dgm:spPr/>
      <dgm:t>
        <a:bodyPr/>
        <a:lstStyle/>
        <a:p>
          <a:r>
            <a:rPr lang="pt-BR"/>
            <a:t>Suspensão dos efeitos de ato ou processo</a:t>
          </a:r>
        </a:p>
      </dgm:t>
    </dgm:pt>
    <dgm:pt modelId="{9B2F1722-D62B-400B-BA99-4D64F6515472}" type="parTrans" cxnId="{4C21B0C0-69DE-493C-9C87-B6AC776BA19E}">
      <dgm:prSet/>
      <dgm:spPr/>
      <dgm:t>
        <a:bodyPr/>
        <a:lstStyle/>
        <a:p>
          <a:endParaRPr lang="pt-BR"/>
        </a:p>
      </dgm:t>
    </dgm:pt>
    <dgm:pt modelId="{E1E5DB59-865B-402D-BA28-7DC40105DB0F}" type="sibTrans" cxnId="{4C21B0C0-69DE-493C-9C87-B6AC776BA19E}">
      <dgm:prSet/>
      <dgm:spPr/>
      <dgm:t>
        <a:bodyPr/>
        <a:lstStyle/>
        <a:p>
          <a:endParaRPr lang="pt-BR"/>
        </a:p>
      </dgm:t>
    </dgm:pt>
    <dgm:pt modelId="{32FEF8CC-D7CB-4634-8A0B-2B7B46983EC8}" type="pres">
      <dgm:prSet presAssocID="{BC350B0C-5C6A-4172-A682-C7AE3FDD7FBA}" presName="Name0" presStyleCnt="0">
        <dgm:presLayoutVars>
          <dgm:dir/>
          <dgm:resizeHandles val="exact"/>
        </dgm:presLayoutVars>
      </dgm:prSet>
      <dgm:spPr/>
    </dgm:pt>
    <dgm:pt modelId="{81F75A66-076E-4FF8-8D5F-79E4B6351271}" type="pres">
      <dgm:prSet presAssocID="{8DDC380A-C7FD-426E-A56C-E94BC7BD1844}" presName="node" presStyleLbl="node1" presStyleIdx="0" presStyleCnt="3">
        <dgm:presLayoutVars>
          <dgm:bulletEnabled val="1"/>
        </dgm:presLayoutVars>
      </dgm:prSet>
      <dgm:spPr/>
    </dgm:pt>
    <dgm:pt modelId="{6DE8BAF7-FAAB-439B-88E8-8789A7247C49}" type="pres">
      <dgm:prSet presAssocID="{0A706CCB-8BF6-448C-AA17-4DAC9C3858D9}" presName="sibTrans" presStyleLbl="sibTrans2D1" presStyleIdx="0" presStyleCnt="2"/>
      <dgm:spPr/>
    </dgm:pt>
    <dgm:pt modelId="{DBEADECC-D525-45F9-BECB-1E4D95260F71}" type="pres">
      <dgm:prSet presAssocID="{0A706CCB-8BF6-448C-AA17-4DAC9C3858D9}" presName="connectorText" presStyleLbl="sibTrans2D1" presStyleIdx="0" presStyleCnt="2"/>
      <dgm:spPr/>
    </dgm:pt>
    <dgm:pt modelId="{D2FB4AD6-D9F9-4AED-851D-2E0CBFBE4777}" type="pres">
      <dgm:prSet presAssocID="{217581A6-6D7B-4D91-B08C-C66752A86474}" presName="node" presStyleLbl="node1" presStyleIdx="1" presStyleCnt="3">
        <dgm:presLayoutVars>
          <dgm:bulletEnabled val="1"/>
        </dgm:presLayoutVars>
      </dgm:prSet>
      <dgm:spPr/>
    </dgm:pt>
    <dgm:pt modelId="{D799CC50-1B96-4D09-B73F-EA196A8EE2DD}" type="pres">
      <dgm:prSet presAssocID="{6892462A-A6A0-45BF-8821-4904D46F8EEA}" presName="sibTrans" presStyleLbl="sibTrans2D1" presStyleIdx="1" presStyleCnt="2"/>
      <dgm:spPr/>
    </dgm:pt>
    <dgm:pt modelId="{CCEEE0A1-126E-44FB-A4AE-06A03B7B6849}" type="pres">
      <dgm:prSet presAssocID="{6892462A-A6A0-45BF-8821-4904D46F8EEA}" presName="connectorText" presStyleLbl="sibTrans2D1" presStyleIdx="1" presStyleCnt="2"/>
      <dgm:spPr/>
    </dgm:pt>
    <dgm:pt modelId="{6094A227-8E38-49D0-9084-761419C26C97}" type="pres">
      <dgm:prSet presAssocID="{C63BF71B-E6B6-4AEC-9C02-BD0E36FCF28C}" presName="node" presStyleLbl="node1" presStyleIdx="2" presStyleCnt="3">
        <dgm:presLayoutVars>
          <dgm:bulletEnabled val="1"/>
        </dgm:presLayoutVars>
      </dgm:prSet>
      <dgm:spPr/>
    </dgm:pt>
  </dgm:ptLst>
  <dgm:cxnLst>
    <dgm:cxn modelId="{0108A72C-3505-4FAD-AFBE-2443E84F2B1F}" type="presOf" srcId="{217581A6-6D7B-4D91-B08C-C66752A86474}" destId="{D2FB4AD6-D9F9-4AED-851D-2E0CBFBE4777}" srcOrd="0" destOrd="0" presId="urn:microsoft.com/office/officeart/2005/8/layout/process1"/>
    <dgm:cxn modelId="{68BC223B-EB5F-44B0-B69E-B89BDB78EF70}" type="presOf" srcId="{0A706CCB-8BF6-448C-AA17-4DAC9C3858D9}" destId="{6DE8BAF7-FAAB-439B-88E8-8789A7247C49}" srcOrd="0" destOrd="0" presId="urn:microsoft.com/office/officeart/2005/8/layout/process1"/>
    <dgm:cxn modelId="{E624FD3E-5A12-4228-B3B1-AA00A8F760DA}" type="presOf" srcId="{BC350B0C-5C6A-4172-A682-C7AE3FDD7FBA}" destId="{32FEF8CC-D7CB-4634-8A0B-2B7B46983EC8}" srcOrd="0" destOrd="0" presId="urn:microsoft.com/office/officeart/2005/8/layout/process1"/>
    <dgm:cxn modelId="{2B458D93-CFF1-4C93-A7C5-70B7C30B6C41}" type="presOf" srcId="{6892462A-A6A0-45BF-8821-4904D46F8EEA}" destId="{D799CC50-1B96-4D09-B73F-EA196A8EE2DD}" srcOrd="0" destOrd="0" presId="urn:microsoft.com/office/officeart/2005/8/layout/process1"/>
    <dgm:cxn modelId="{A4FD60A6-34DA-4BFF-9B14-67B53AE8DD64}" srcId="{BC350B0C-5C6A-4172-A682-C7AE3FDD7FBA}" destId="{8DDC380A-C7FD-426E-A56C-E94BC7BD1844}" srcOrd="0" destOrd="0" parTransId="{89AECAF3-2A20-45F1-9F21-637A9A04A1BE}" sibTransId="{0A706CCB-8BF6-448C-AA17-4DAC9C3858D9}"/>
    <dgm:cxn modelId="{EC0C58AB-00A5-406B-955D-F1D976F71352}" type="presOf" srcId="{6892462A-A6A0-45BF-8821-4904D46F8EEA}" destId="{CCEEE0A1-126E-44FB-A4AE-06A03B7B6849}" srcOrd="1" destOrd="0" presId="urn:microsoft.com/office/officeart/2005/8/layout/process1"/>
    <dgm:cxn modelId="{4ED5E0BA-697B-45E3-9BD7-2513AA68B69F}" type="presOf" srcId="{C63BF71B-E6B6-4AEC-9C02-BD0E36FCF28C}" destId="{6094A227-8E38-49D0-9084-761419C26C97}" srcOrd="0" destOrd="0" presId="urn:microsoft.com/office/officeart/2005/8/layout/process1"/>
    <dgm:cxn modelId="{4C21B0C0-69DE-493C-9C87-B6AC776BA19E}" srcId="{BC350B0C-5C6A-4172-A682-C7AE3FDD7FBA}" destId="{C63BF71B-E6B6-4AEC-9C02-BD0E36FCF28C}" srcOrd="2" destOrd="0" parTransId="{9B2F1722-D62B-400B-BA99-4D64F6515472}" sibTransId="{E1E5DB59-865B-402D-BA28-7DC40105DB0F}"/>
    <dgm:cxn modelId="{712A0AE1-34D3-4998-8ADD-2DB42E3576B2}" srcId="{BC350B0C-5C6A-4172-A682-C7AE3FDD7FBA}" destId="{217581A6-6D7B-4D91-B08C-C66752A86474}" srcOrd="1" destOrd="0" parTransId="{5DAF0981-6EDB-49B8-A91B-0F0540F1AD7D}" sibTransId="{6892462A-A6A0-45BF-8821-4904D46F8EEA}"/>
    <dgm:cxn modelId="{18E205E4-5C77-48C2-911D-47ED796E42A7}" type="presOf" srcId="{0A706CCB-8BF6-448C-AA17-4DAC9C3858D9}" destId="{DBEADECC-D525-45F9-BECB-1E4D95260F71}" srcOrd="1" destOrd="0" presId="urn:microsoft.com/office/officeart/2005/8/layout/process1"/>
    <dgm:cxn modelId="{20D223FE-5961-4199-82BB-1D00C8103661}" type="presOf" srcId="{8DDC380A-C7FD-426E-A56C-E94BC7BD1844}" destId="{81F75A66-076E-4FF8-8D5F-79E4B6351271}" srcOrd="0" destOrd="0" presId="urn:microsoft.com/office/officeart/2005/8/layout/process1"/>
    <dgm:cxn modelId="{69CA23E8-9FE8-4199-874B-6F86600ECC80}" type="presParOf" srcId="{32FEF8CC-D7CB-4634-8A0B-2B7B46983EC8}" destId="{81F75A66-076E-4FF8-8D5F-79E4B6351271}" srcOrd="0" destOrd="0" presId="urn:microsoft.com/office/officeart/2005/8/layout/process1"/>
    <dgm:cxn modelId="{1550AEFA-AEA8-445D-AB70-75FCDB24E24F}" type="presParOf" srcId="{32FEF8CC-D7CB-4634-8A0B-2B7B46983EC8}" destId="{6DE8BAF7-FAAB-439B-88E8-8789A7247C49}" srcOrd="1" destOrd="0" presId="urn:microsoft.com/office/officeart/2005/8/layout/process1"/>
    <dgm:cxn modelId="{4386EA1C-4496-4B3B-A5F4-C240AE20079E}" type="presParOf" srcId="{6DE8BAF7-FAAB-439B-88E8-8789A7247C49}" destId="{DBEADECC-D525-45F9-BECB-1E4D95260F71}" srcOrd="0" destOrd="0" presId="urn:microsoft.com/office/officeart/2005/8/layout/process1"/>
    <dgm:cxn modelId="{806E0532-FA6D-4D67-BD6E-1EFC001DFE23}" type="presParOf" srcId="{32FEF8CC-D7CB-4634-8A0B-2B7B46983EC8}" destId="{D2FB4AD6-D9F9-4AED-851D-2E0CBFBE4777}" srcOrd="2" destOrd="0" presId="urn:microsoft.com/office/officeart/2005/8/layout/process1"/>
    <dgm:cxn modelId="{F921B874-F5D5-490C-84DD-2C5857A5D909}" type="presParOf" srcId="{32FEF8CC-D7CB-4634-8A0B-2B7B46983EC8}" destId="{D799CC50-1B96-4D09-B73F-EA196A8EE2DD}" srcOrd="3" destOrd="0" presId="urn:microsoft.com/office/officeart/2005/8/layout/process1"/>
    <dgm:cxn modelId="{1E462015-0A21-474F-8FB1-4EA4004901CA}" type="presParOf" srcId="{D799CC50-1B96-4D09-B73F-EA196A8EE2DD}" destId="{CCEEE0A1-126E-44FB-A4AE-06A03B7B6849}" srcOrd="0" destOrd="0" presId="urn:microsoft.com/office/officeart/2005/8/layout/process1"/>
    <dgm:cxn modelId="{4471AD61-E19E-4313-AA25-57E767A21BC3}" type="presParOf" srcId="{32FEF8CC-D7CB-4634-8A0B-2B7B46983EC8}" destId="{6094A227-8E38-49D0-9084-761419C26C9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A99D19C5-F320-4D3D-9A5A-20E41349B8E6}" type="doc">
      <dgm:prSet loTypeId="urn:microsoft.com/office/officeart/2005/8/layout/process1" loCatId="process" qsTypeId="urn:microsoft.com/office/officeart/2005/8/quickstyle/simple4" qsCatId="simple" csTypeId="urn:microsoft.com/office/officeart/2005/8/colors/accent5_2" csCatId="accent5" phldr="1"/>
      <dgm:spPr/>
    </dgm:pt>
    <dgm:pt modelId="{BD1D128C-A5FC-41B8-98B2-389B1BB54555}">
      <dgm:prSet phldrT="[Texto]"/>
      <dgm:spPr/>
      <dgm:t>
        <a:bodyPr/>
        <a:lstStyle/>
        <a:p>
          <a:r>
            <a:rPr lang="pt-BR"/>
            <a:t>Pedido da comissão</a:t>
          </a:r>
        </a:p>
      </dgm:t>
    </dgm:pt>
    <dgm:pt modelId="{1F20EFED-57A4-41AC-B466-23022CA7536D}" type="parTrans" cxnId="{A4FE8FDD-0B0D-4426-AE20-244817A34D2D}">
      <dgm:prSet/>
      <dgm:spPr/>
      <dgm:t>
        <a:bodyPr/>
        <a:lstStyle/>
        <a:p>
          <a:endParaRPr lang="pt-BR"/>
        </a:p>
      </dgm:t>
    </dgm:pt>
    <dgm:pt modelId="{6D210179-BB8E-46EB-9066-4F0CA125E4A0}" type="sibTrans" cxnId="{A4FE8FDD-0B0D-4426-AE20-244817A34D2D}">
      <dgm:prSet/>
      <dgm:spPr/>
      <dgm:t>
        <a:bodyPr/>
        <a:lstStyle/>
        <a:p>
          <a:endParaRPr lang="pt-BR"/>
        </a:p>
      </dgm:t>
    </dgm:pt>
    <dgm:pt modelId="{CFFB5F20-B6B2-4A10-B057-816BB2A87200}">
      <dgm:prSet phldrT="[Texto]"/>
      <dgm:spPr/>
      <dgm:t>
        <a:bodyPr/>
        <a:lstStyle/>
        <a:p>
          <a:r>
            <a:rPr lang="pt-BR"/>
            <a:t>Órgão de representação judicial</a:t>
          </a:r>
        </a:p>
      </dgm:t>
    </dgm:pt>
    <dgm:pt modelId="{82B3FD79-19C8-4917-97D8-A79827E07438}" type="parTrans" cxnId="{D5D329F1-562A-404A-99DE-3CBD063892C7}">
      <dgm:prSet/>
      <dgm:spPr/>
      <dgm:t>
        <a:bodyPr/>
        <a:lstStyle/>
        <a:p>
          <a:endParaRPr lang="pt-BR"/>
        </a:p>
      </dgm:t>
    </dgm:pt>
    <dgm:pt modelId="{C27A63AD-11F0-4FF1-9B21-5446AB24243F}" type="sibTrans" cxnId="{D5D329F1-562A-404A-99DE-3CBD063892C7}">
      <dgm:prSet/>
      <dgm:spPr/>
      <dgm:t>
        <a:bodyPr/>
        <a:lstStyle/>
        <a:p>
          <a:endParaRPr lang="pt-BR"/>
        </a:p>
      </dgm:t>
    </dgm:pt>
    <dgm:pt modelId="{D9DECD58-C2E7-459D-8B2C-F43258C81E6D}">
      <dgm:prSet phldrT="[Texto]"/>
      <dgm:spPr/>
      <dgm:t>
        <a:bodyPr/>
        <a:lstStyle/>
        <a:p>
          <a:r>
            <a:rPr lang="pt-BR"/>
            <a:t>Autoridade judiciária</a:t>
          </a:r>
        </a:p>
      </dgm:t>
    </dgm:pt>
    <dgm:pt modelId="{39AA3B9A-E13E-46DA-8D5F-809E47B1B461}" type="parTrans" cxnId="{629A62BD-A8EF-42A9-83C1-CE1343D7CB8F}">
      <dgm:prSet/>
      <dgm:spPr/>
      <dgm:t>
        <a:bodyPr/>
        <a:lstStyle/>
        <a:p>
          <a:endParaRPr lang="pt-BR"/>
        </a:p>
      </dgm:t>
    </dgm:pt>
    <dgm:pt modelId="{671A90C4-5B36-4563-A318-387A4700BFD2}" type="sibTrans" cxnId="{629A62BD-A8EF-42A9-83C1-CE1343D7CB8F}">
      <dgm:prSet/>
      <dgm:spPr/>
      <dgm:t>
        <a:bodyPr/>
        <a:lstStyle/>
        <a:p>
          <a:endParaRPr lang="pt-BR"/>
        </a:p>
      </dgm:t>
    </dgm:pt>
    <dgm:pt modelId="{8A5796B7-B96B-4AE0-92A8-8D1054100D5E}">
      <dgm:prSet phldrT="[Texto]"/>
      <dgm:spPr/>
      <dgm:t>
        <a:bodyPr/>
        <a:lstStyle/>
        <a:p>
          <a:r>
            <a:rPr lang="pt-BR"/>
            <a:t>Medidas judiciais</a:t>
          </a:r>
        </a:p>
      </dgm:t>
    </dgm:pt>
    <dgm:pt modelId="{A3BE47C1-CE16-4152-891A-5809036E6EE9}" type="parTrans" cxnId="{EB5BCC32-5071-42B4-9EC7-BC1910A0FB72}">
      <dgm:prSet/>
      <dgm:spPr/>
      <dgm:t>
        <a:bodyPr/>
        <a:lstStyle/>
        <a:p>
          <a:endParaRPr lang="pt-BR"/>
        </a:p>
      </dgm:t>
    </dgm:pt>
    <dgm:pt modelId="{42566498-F3E9-4853-92FE-B1ABEEF7071E}" type="sibTrans" cxnId="{EB5BCC32-5071-42B4-9EC7-BC1910A0FB72}">
      <dgm:prSet/>
      <dgm:spPr/>
      <dgm:t>
        <a:bodyPr/>
        <a:lstStyle/>
        <a:p>
          <a:endParaRPr lang="pt-BR"/>
        </a:p>
      </dgm:t>
    </dgm:pt>
    <dgm:pt modelId="{B07B2E18-C6DA-419F-9265-46F76D546116}" type="pres">
      <dgm:prSet presAssocID="{A99D19C5-F320-4D3D-9A5A-20E41349B8E6}" presName="Name0" presStyleCnt="0">
        <dgm:presLayoutVars>
          <dgm:dir/>
          <dgm:resizeHandles val="exact"/>
        </dgm:presLayoutVars>
      </dgm:prSet>
      <dgm:spPr/>
    </dgm:pt>
    <dgm:pt modelId="{08B29302-72E8-4D3C-8854-90ED723DC07B}" type="pres">
      <dgm:prSet presAssocID="{BD1D128C-A5FC-41B8-98B2-389B1BB54555}" presName="node" presStyleLbl="node1" presStyleIdx="0" presStyleCnt="4">
        <dgm:presLayoutVars>
          <dgm:bulletEnabled val="1"/>
        </dgm:presLayoutVars>
      </dgm:prSet>
      <dgm:spPr/>
    </dgm:pt>
    <dgm:pt modelId="{0FA00FC8-6050-4282-BC3B-4E7E17CB4DEE}" type="pres">
      <dgm:prSet presAssocID="{6D210179-BB8E-46EB-9066-4F0CA125E4A0}" presName="sibTrans" presStyleLbl="sibTrans2D1" presStyleIdx="0" presStyleCnt="3"/>
      <dgm:spPr/>
    </dgm:pt>
    <dgm:pt modelId="{4175B267-7005-45FD-A6C6-BD523D17EEA2}" type="pres">
      <dgm:prSet presAssocID="{6D210179-BB8E-46EB-9066-4F0CA125E4A0}" presName="connectorText" presStyleLbl="sibTrans2D1" presStyleIdx="0" presStyleCnt="3"/>
      <dgm:spPr/>
    </dgm:pt>
    <dgm:pt modelId="{3E43D298-4BE5-4CF6-BB4A-D073E7010650}" type="pres">
      <dgm:prSet presAssocID="{CFFB5F20-B6B2-4A10-B057-816BB2A87200}" presName="node" presStyleLbl="node1" presStyleIdx="1" presStyleCnt="4">
        <dgm:presLayoutVars>
          <dgm:bulletEnabled val="1"/>
        </dgm:presLayoutVars>
      </dgm:prSet>
      <dgm:spPr/>
    </dgm:pt>
    <dgm:pt modelId="{59C257C5-248B-4AA8-BCE3-0C12B7E61C2B}" type="pres">
      <dgm:prSet presAssocID="{C27A63AD-11F0-4FF1-9B21-5446AB24243F}" presName="sibTrans" presStyleLbl="sibTrans2D1" presStyleIdx="1" presStyleCnt="3"/>
      <dgm:spPr/>
    </dgm:pt>
    <dgm:pt modelId="{187A3BBB-CF1C-46AC-AD73-7E54BBB44ED8}" type="pres">
      <dgm:prSet presAssocID="{C27A63AD-11F0-4FF1-9B21-5446AB24243F}" presName="connectorText" presStyleLbl="sibTrans2D1" presStyleIdx="1" presStyleCnt="3"/>
      <dgm:spPr/>
    </dgm:pt>
    <dgm:pt modelId="{914DE57B-1706-410E-9436-287D099B08E6}" type="pres">
      <dgm:prSet presAssocID="{D9DECD58-C2E7-459D-8B2C-F43258C81E6D}" presName="node" presStyleLbl="node1" presStyleIdx="2" presStyleCnt="4">
        <dgm:presLayoutVars>
          <dgm:bulletEnabled val="1"/>
        </dgm:presLayoutVars>
      </dgm:prSet>
      <dgm:spPr/>
    </dgm:pt>
    <dgm:pt modelId="{6762B5A0-31F4-49AB-963B-041AEE35C909}" type="pres">
      <dgm:prSet presAssocID="{671A90C4-5B36-4563-A318-387A4700BFD2}" presName="sibTrans" presStyleLbl="sibTrans2D1" presStyleIdx="2" presStyleCnt="3"/>
      <dgm:spPr/>
    </dgm:pt>
    <dgm:pt modelId="{C7218A14-B043-4C23-9BAC-37B677AA432D}" type="pres">
      <dgm:prSet presAssocID="{671A90C4-5B36-4563-A318-387A4700BFD2}" presName="connectorText" presStyleLbl="sibTrans2D1" presStyleIdx="2" presStyleCnt="3"/>
      <dgm:spPr/>
    </dgm:pt>
    <dgm:pt modelId="{EC643B66-9E8C-4237-B08F-78A6C57C3C76}" type="pres">
      <dgm:prSet presAssocID="{8A5796B7-B96B-4AE0-92A8-8D1054100D5E}" presName="node" presStyleLbl="node1" presStyleIdx="3" presStyleCnt="4">
        <dgm:presLayoutVars>
          <dgm:bulletEnabled val="1"/>
        </dgm:presLayoutVars>
      </dgm:prSet>
      <dgm:spPr/>
    </dgm:pt>
  </dgm:ptLst>
  <dgm:cxnLst>
    <dgm:cxn modelId="{B0B27509-1B76-45C0-AAD6-9894B3490C7D}" type="presOf" srcId="{CFFB5F20-B6B2-4A10-B057-816BB2A87200}" destId="{3E43D298-4BE5-4CF6-BB4A-D073E7010650}" srcOrd="0" destOrd="0" presId="urn:microsoft.com/office/officeart/2005/8/layout/process1"/>
    <dgm:cxn modelId="{3992320E-A84B-4EA3-B678-25920E9B9F5D}" type="presOf" srcId="{6D210179-BB8E-46EB-9066-4F0CA125E4A0}" destId="{4175B267-7005-45FD-A6C6-BD523D17EEA2}" srcOrd="1" destOrd="0" presId="urn:microsoft.com/office/officeart/2005/8/layout/process1"/>
    <dgm:cxn modelId="{468E3314-A216-4AE5-95D1-EB98E857D9DD}" type="presOf" srcId="{8A5796B7-B96B-4AE0-92A8-8D1054100D5E}" destId="{EC643B66-9E8C-4237-B08F-78A6C57C3C76}" srcOrd="0" destOrd="0" presId="urn:microsoft.com/office/officeart/2005/8/layout/process1"/>
    <dgm:cxn modelId="{0E99F122-B18C-436D-8F4E-6DE81E4520DA}" type="presOf" srcId="{C27A63AD-11F0-4FF1-9B21-5446AB24243F}" destId="{187A3BBB-CF1C-46AC-AD73-7E54BBB44ED8}" srcOrd="1" destOrd="0" presId="urn:microsoft.com/office/officeart/2005/8/layout/process1"/>
    <dgm:cxn modelId="{69983B31-D1F9-4401-B45D-F68C49AB33A0}" type="presOf" srcId="{6D210179-BB8E-46EB-9066-4F0CA125E4A0}" destId="{0FA00FC8-6050-4282-BC3B-4E7E17CB4DEE}" srcOrd="0" destOrd="0" presId="urn:microsoft.com/office/officeart/2005/8/layout/process1"/>
    <dgm:cxn modelId="{EB5BCC32-5071-42B4-9EC7-BC1910A0FB72}" srcId="{A99D19C5-F320-4D3D-9A5A-20E41349B8E6}" destId="{8A5796B7-B96B-4AE0-92A8-8D1054100D5E}" srcOrd="3" destOrd="0" parTransId="{A3BE47C1-CE16-4152-891A-5809036E6EE9}" sibTransId="{42566498-F3E9-4853-92FE-B1ABEEF7071E}"/>
    <dgm:cxn modelId="{7699025E-6480-4FD3-B1C0-4691D3385764}" type="presOf" srcId="{A99D19C5-F320-4D3D-9A5A-20E41349B8E6}" destId="{B07B2E18-C6DA-419F-9265-46F76D546116}" srcOrd="0" destOrd="0" presId="urn:microsoft.com/office/officeart/2005/8/layout/process1"/>
    <dgm:cxn modelId="{2D72F96E-97D5-4C74-BD81-4C79235CB31C}" type="presOf" srcId="{671A90C4-5B36-4563-A318-387A4700BFD2}" destId="{6762B5A0-31F4-49AB-963B-041AEE35C909}" srcOrd="0" destOrd="0" presId="urn:microsoft.com/office/officeart/2005/8/layout/process1"/>
    <dgm:cxn modelId="{1EF13F7E-A5EF-444B-A133-839954D2C8CE}" type="presOf" srcId="{BD1D128C-A5FC-41B8-98B2-389B1BB54555}" destId="{08B29302-72E8-4D3C-8854-90ED723DC07B}" srcOrd="0" destOrd="0" presId="urn:microsoft.com/office/officeart/2005/8/layout/process1"/>
    <dgm:cxn modelId="{CB77AC8E-FEA8-4398-8557-53D1E6A06754}" type="presOf" srcId="{C27A63AD-11F0-4FF1-9B21-5446AB24243F}" destId="{59C257C5-248B-4AA8-BCE3-0C12B7E61C2B}" srcOrd="0" destOrd="0" presId="urn:microsoft.com/office/officeart/2005/8/layout/process1"/>
    <dgm:cxn modelId="{629A62BD-A8EF-42A9-83C1-CE1343D7CB8F}" srcId="{A99D19C5-F320-4D3D-9A5A-20E41349B8E6}" destId="{D9DECD58-C2E7-459D-8B2C-F43258C81E6D}" srcOrd="2" destOrd="0" parTransId="{39AA3B9A-E13E-46DA-8D5F-809E47B1B461}" sibTransId="{671A90C4-5B36-4563-A318-387A4700BFD2}"/>
    <dgm:cxn modelId="{9D12D4C8-4AE9-439A-B258-0FAD0F2F1415}" type="presOf" srcId="{D9DECD58-C2E7-459D-8B2C-F43258C81E6D}" destId="{914DE57B-1706-410E-9436-287D099B08E6}" srcOrd="0" destOrd="0" presId="urn:microsoft.com/office/officeart/2005/8/layout/process1"/>
    <dgm:cxn modelId="{C0AEB2CA-C279-44B0-9624-A7DCEBE7A6EF}" type="presOf" srcId="{671A90C4-5B36-4563-A318-387A4700BFD2}" destId="{C7218A14-B043-4C23-9BAC-37B677AA432D}" srcOrd="1" destOrd="0" presId="urn:microsoft.com/office/officeart/2005/8/layout/process1"/>
    <dgm:cxn modelId="{A4FE8FDD-0B0D-4426-AE20-244817A34D2D}" srcId="{A99D19C5-F320-4D3D-9A5A-20E41349B8E6}" destId="{BD1D128C-A5FC-41B8-98B2-389B1BB54555}" srcOrd="0" destOrd="0" parTransId="{1F20EFED-57A4-41AC-B466-23022CA7536D}" sibTransId="{6D210179-BB8E-46EB-9066-4F0CA125E4A0}"/>
    <dgm:cxn modelId="{D5D329F1-562A-404A-99DE-3CBD063892C7}" srcId="{A99D19C5-F320-4D3D-9A5A-20E41349B8E6}" destId="{CFFB5F20-B6B2-4A10-B057-816BB2A87200}" srcOrd="1" destOrd="0" parTransId="{82B3FD79-19C8-4917-97D8-A79827E07438}" sibTransId="{C27A63AD-11F0-4FF1-9B21-5446AB24243F}"/>
    <dgm:cxn modelId="{B6F3AD22-ED9F-4689-9185-75952DEDEE7A}" type="presParOf" srcId="{B07B2E18-C6DA-419F-9265-46F76D546116}" destId="{08B29302-72E8-4D3C-8854-90ED723DC07B}" srcOrd="0" destOrd="0" presId="urn:microsoft.com/office/officeart/2005/8/layout/process1"/>
    <dgm:cxn modelId="{CB1089B8-DDF6-4C09-BB9A-EA6F9CD35DFB}" type="presParOf" srcId="{B07B2E18-C6DA-419F-9265-46F76D546116}" destId="{0FA00FC8-6050-4282-BC3B-4E7E17CB4DEE}" srcOrd="1" destOrd="0" presId="urn:microsoft.com/office/officeart/2005/8/layout/process1"/>
    <dgm:cxn modelId="{D597BFD0-8C8D-4C54-98CC-A5AB98ABE530}" type="presParOf" srcId="{0FA00FC8-6050-4282-BC3B-4E7E17CB4DEE}" destId="{4175B267-7005-45FD-A6C6-BD523D17EEA2}" srcOrd="0" destOrd="0" presId="urn:microsoft.com/office/officeart/2005/8/layout/process1"/>
    <dgm:cxn modelId="{AD1BBAE1-57E1-4F4D-B412-192B90A9C1FE}" type="presParOf" srcId="{B07B2E18-C6DA-419F-9265-46F76D546116}" destId="{3E43D298-4BE5-4CF6-BB4A-D073E7010650}" srcOrd="2" destOrd="0" presId="urn:microsoft.com/office/officeart/2005/8/layout/process1"/>
    <dgm:cxn modelId="{C36C1F1B-974A-4155-8F91-F215ABAAB1B7}" type="presParOf" srcId="{B07B2E18-C6DA-419F-9265-46F76D546116}" destId="{59C257C5-248B-4AA8-BCE3-0C12B7E61C2B}" srcOrd="3" destOrd="0" presId="urn:microsoft.com/office/officeart/2005/8/layout/process1"/>
    <dgm:cxn modelId="{917546E0-51F5-4A8A-A1C2-EEAC3797698D}" type="presParOf" srcId="{59C257C5-248B-4AA8-BCE3-0C12B7E61C2B}" destId="{187A3BBB-CF1C-46AC-AD73-7E54BBB44ED8}" srcOrd="0" destOrd="0" presId="urn:microsoft.com/office/officeart/2005/8/layout/process1"/>
    <dgm:cxn modelId="{6E02C95B-999F-418F-B6F2-930B4752948C}" type="presParOf" srcId="{B07B2E18-C6DA-419F-9265-46F76D546116}" destId="{914DE57B-1706-410E-9436-287D099B08E6}" srcOrd="4" destOrd="0" presId="urn:microsoft.com/office/officeart/2005/8/layout/process1"/>
    <dgm:cxn modelId="{9587765A-8CB7-45C3-95D4-0B9D9551FF00}" type="presParOf" srcId="{B07B2E18-C6DA-419F-9265-46F76D546116}" destId="{6762B5A0-31F4-49AB-963B-041AEE35C909}" srcOrd="5" destOrd="0" presId="urn:microsoft.com/office/officeart/2005/8/layout/process1"/>
    <dgm:cxn modelId="{1FDC4011-3BE4-4B80-8E0B-E1017A63BCF4}" type="presParOf" srcId="{6762B5A0-31F4-49AB-963B-041AEE35C909}" destId="{C7218A14-B043-4C23-9BAC-37B677AA432D}" srcOrd="0" destOrd="0" presId="urn:microsoft.com/office/officeart/2005/8/layout/process1"/>
    <dgm:cxn modelId="{6D0B502F-26B5-4D78-A297-DE8CF68D9C5A}" type="presParOf" srcId="{B07B2E18-C6DA-419F-9265-46F76D546116}" destId="{EC643B66-9E8C-4237-B08F-78A6C57C3C76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99D19C5-F320-4D3D-9A5A-20E41349B8E6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</dgm:pt>
    <dgm:pt modelId="{BD1D128C-A5FC-41B8-98B2-389B1BB54555}">
      <dgm:prSet phldrT="[Texto]"/>
      <dgm:spPr/>
      <dgm:t>
        <a:bodyPr/>
        <a:lstStyle/>
        <a:p>
          <a:r>
            <a:rPr lang="pt-BR"/>
            <a:t>Pedido da comissão</a:t>
          </a:r>
        </a:p>
      </dgm:t>
    </dgm:pt>
    <dgm:pt modelId="{1F20EFED-57A4-41AC-B466-23022CA7536D}" type="parTrans" cxnId="{A4FE8FDD-0B0D-4426-AE20-244817A34D2D}">
      <dgm:prSet/>
      <dgm:spPr/>
      <dgm:t>
        <a:bodyPr/>
        <a:lstStyle/>
        <a:p>
          <a:endParaRPr lang="pt-BR"/>
        </a:p>
      </dgm:t>
    </dgm:pt>
    <dgm:pt modelId="{6D210179-BB8E-46EB-9066-4F0CA125E4A0}" type="sibTrans" cxnId="{A4FE8FDD-0B0D-4426-AE20-244817A34D2D}">
      <dgm:prSet/>
      <dgm:spPr/>
      <dgm:t>
        <a:bodyPr/>
        <a:lstStyle/>
        <a:p>
          <a:endParaRPr lang="pt-BR"/>
        </a:p>
      </dgm:t>
    </dgm:pt>
    <dgm:pt modelId="{CFFB5F20-B6B2-4A10-B057-816BB2A87200}">
      <dgm:prSet phldrT="[Texto]"/>
      <dgm:spPr/>
      <dgm:t>
        <a:bodyPr/>
        <a:lstStyle/>
        <a:p>
          <a:r>
            <a:rPr lang="pt-BR"/>
            <a:t>Órgão de representação judicial</a:t>
          </a:r>
        </a:p>
      </dgm:t>
    </dgm:pt>
    <dgm:pt modelId="{82B3FD79-19C8-4917-97D8-A79827E07438}" type="parTrans" cxnId="{D5D329F1-562A-404A-99DE-3CBD063892C7}">
      <dgm:prSet/>
      <dgm:spPr/>
      <dgm:t>
        <a:bodyPr/>
        <a:lstStyle/>
        <a:p>
          <a:endParaRPr lang="pt-BR"/>
        </a:p>
      </dgm:t>
    </dgm:pt>
    <dgm:pt modelId="{C27A63AD-11F0-4FF1-9B21-5446AB24243F}" type="sibTrans" cxnId="{D5D329F1-562A-404A-99DE-3CBD063892C7}">
      <dgm:prSet/>
      <dgm:spPr/>
      <dgm:t>
        <a:bodyPr/>
        <a:lstStyle/>
        <a:p>
          <a:endParaRPr lang="pt-BR"/>
        </a:p>
      </dgm:t>
    </dgm:pt>
    <dgm:pt modelId="{D9DECD58-C2E7-459D-8B2C-F43258C81E6D}">
      <dgm:prSet phldrT="[Texto]"/>
      <dgm:spPr/>
      <dgm:t>
        <a:bodyPr/>
        <a:lstStyle/>
        <a:p>
          <a:r>
            <a:rPr lang="pt-BR"/>
            <a:t>Autoridade judiciária</a:t>
          </a:r>
        </a:p>
      </dgm:t>
    </dgm:pt>
    <dgm:pt modelId="{39AA3B9A-E13E-46DA-8D5F-809E47B1B461}" type="parTrans" cxnId="{629A62BD-A8EF-42A9-83C1-CE1343D7CB8F}">
      <dgm:prSet/>
      <dgm:spPr/>
      <dgm:t>
        <a:bodyPr/>
        <a:lstStyle/>
        <a:p>
          <a:endParaRPr lang="pt-BR"/>
        </a:p>
      </dgm:t>
    </dgm:pt>
    <dgm:pt modelId="{671A90C4-5B36-4563-A318-387A4700BFD2}" type="sibTrans" cxnId="{629A62BD-A8EF-42A9-83C1-CE1343D7CB8F}">
      <dgm:prSet/>
      <dgm:spPr/>
      <dgm:t>
        <a:bodyPr/>
        <a:lstStyle/>
        <a:p>
          <a:endParaRPr lang="pt-BR"/>
        </a:p>
      </dgm:t>
    </dgm:pt>
    <dgm:pt modelId="{8A5796B7-B96B-4AE0-92A8-8D1054100D5E}">
      <dgm:prSet phldrT="[Texto]"/>
      <dgm:spPr/>
      <dgm:t>
        <a:bodyPr/>
        <a:lstStyle/>
        <a:p>
          <a:r>
            <a:rPr lang="pt-BR"/>
            <a:t>Medidas judiciais</a:t>
          </a:r>
        </a:p>
      </dgm:t>
    </dgm:pt>
    <dgm:pt modelId="{A3BE47C1-CE16-4152-891A-5809036E6EE9}" type="parTrans" cxnId="{EB5BCC32-5071-42B4-9EC7-BC1910A0FB72}">
      <dgm:prSet/>
      <dgm:spPr/>
      <dgm:t>
        <a:bodyPr/>
        <a:lstStyle/>
        <a:p>
          <a:endParaRPr lang="pt-BR"/>
        </a:p>
      </dgm:t>
    </dgm:pt>
    <dgm:pt modelId="{42566498-F3E9-4853-92FE-B1ABEEF7071E}" type="sibTrans" cxnId="{EB5BCC32-5071-42B4-9EC7-BC1910A0FB72}">
      <dgm:prSet/>
      <dgm:spPr/>
      <dgm:t>
        <a:bodyPr/>
        <a:lstStyle/>
        <a:p>
          <a:endParaRPr lang="pt-BR"/>
        </a:p>
      </dgm:t>
    </dgm:pt>
    <dgm:pt modelId="{B07B2E18-C6DA-419F-9265-46F76D546116}" type="pres">
      <dgm:prSet presAssocID="{A99D19C5-F320-4D3D-9A5A-20E41349B8E6}" presName="Name0" presStyleCnt="0">
        <dgm:presLayoutVars>
          <dgm:dir/>
          <dgm:resizeHandles val="exact"/>
        </dgm:presLayoutVars>
      </dgm:prSet>
      <dgm:spPr/>
    </dgm:pt>
    <dgm:pt modelId="{08B29302-72E8-4D3C-8854-90ED723DC07B}" type="pres">
      <dgm:prSet presAssocID="{BD1D128C-A5FC-41B8-98B2-389B1BB54555}" presName="node" presStyleLbl="node1" presStyleIdx="0" presStyleCnt="4">
        <dgm:presLayoutVars>
          <dgm:bulletEnabled val="1"/>
        </dgm:presLayoutVars>
      </dgm:prSet>
      <dgm:spPr/>
    </dgm:pt>
    <dgm:pt modelId="{0FA00FC8-6050-4282-BC3B-4E7E17CB4DEE}" type="pres">
      <dgm:prSet presAssocID="{6D210179-BB8E-46EB-9066-4F0CA125E4A0}" presName="sibTrans" presStyleLbl="sibTrans2D1" presStyleIdx="0" presStyleCnt="3"/>
      <dgm:spPr/>
    </dgm:pt>
    <dgm:pt modelId="{4175B267-7005-45FD-A6C6-BD523D17EEA2}" type="pres">
      <dgm:prSet presAssocID="{6D210179-BB8E-46EB-9066-4F0CA125E4A0}" presName="connectorText" presStyleLbl="sibTrans2D1" presStyleIdx="0" presStyleCnt="3"/>
      <dgm:spPr/>
    </dgm:pt>
    <dgm:pt modelId="{3E43D298-4BE5-4CF6-BB4A-D073E7010650}" type="pres">
      <dgm:prSet presAssocID="{CFFB5F20-B6B2-4A10-B057-816BB2A87200}" presName="node" presStyleLbl="node1" presStyleIdx="1" presStyleCnt="4">
        <dgm:presLayoutVars>
          <dgm:bulletEnabled val="1"/>
        </dgm:presLayoutVars>
      </dgm:prSet>
      <dgm:spPr/>
    </dgm:pt>
    <dgm:pt modelId="{59C257C5-248B-4AA8-BCE3-0C12B7E61C2B}" type="pres">
      <dgm:prSet presAssocID="{C27A63AD-11F0-4FF1-9B21-5446AB24243F}" presName="sibTrans" presStyleLbl="sibTrans2D1" presStyleIdx="1" presStyleCnt="3"/>
      <dgm:spPr/>
    </dgm:pt>
    <dgm:pt modelId="{187A3BBB-CF1C-46AC-AD73-7E54BBB44ED8}" type="pres">
      <dgm:prSet presAssocID="{C27A63AD-11F0-4FF1-9B21-5446AB24243F}" presName="connectorText" presStyleLbl="sibTrans2D1" presStyleIdx="1" presStyleCnt="3"/>
      <dgm:spPr/>
    </dgm:pt>
    <dgm:pt modelId="{914DE57B-1706-410E-9436-287D099B08E6}" type="pres">
      <dgm:prSet presAssocID="{D9DECD58-C2E7-459D-8B2C-F43258C81E6D}" presName="node" presStyleLbl="node1" presStyleIdx="2" presStyleCnt="4">
        <dgm:presLayoutVars>
          <dgm:bulletEnabled val="1"/>
        </dgm:presLayoutVars>
      </dgm:prSet>
      <dgm:spPr/>
    </dgm:pt>
    <dgm:pt modelId="{6762B5A0-31F4-49AB-963B-041AEE35C909}" type="pres">
      <dgm:prSet presAssocID="{671A90C4-5B36-4563-A318-387A4700BFD2}" presName="sibTrans" presStyleLbl="sibTrans2D1" presStyleIdx="2" presStyleCnt="3"/>
      <dgm:spPr/>
    </dgm:pt>
    <dgm:pt modelId="{C7218A14-B043-4C23-9BAC-37B677AA432D}" type="pres">
      <dgm:prSet presAssocID="{671A90C4-5B36-4563-A318-387A4700BFD2}" presName="connectorText" presStyleLbl="sibTrans2D1" presStyleIdx="2" presStyleCnt="3"/>
      <dgm:spPr/>
    </dgm:pt>
    <dgm:pt modelId="{EC643B66-9E8C-4237-B08F-78A6C57C3C76}" type="pres">
      <dgm:prSet presAssocID="{8A5796B7-B96B-4AE0-92A8-8D1054100D5E}" presName="node" presStyleLbl="node1" presStyleIdx="3" presStyleCnt="4">
        <dgm:presLayoutVars>
          <dgm:bulletEnabled val="1"/>
        </dgm:presLayoutVars>
      </dgm:prSet>
      <dgm:spPr/>
    </dgm:pt>
  </dgm:ptLst>
  <dgm:cxnLst>
    <dgm:cxn modelId="{B0B27509-1B76-45C0-AAD6-9894B3490C7D}" type="presOf" srcId="{CFFB5F20-B6B2-4A10-B057-816BB2A87200}" destId="{3E43D298-4BE5-4CF6-BB4A-D073E7010650}" srcOrd="0" destOrd="0" presId="urn:microsoft.com/office/officeart/2005/8/layout/process1"/>
    <dgm:cxn modelId="{3992320E-A84B-4EA3-B678-25920E9B9F5D}" type="presOf" srcId="{6D210179-BB8E-46EB-9066-4F0CA125E4A0}" destId="{4175B267-7005-45FD-A6C6-BD523D17EEA2}" srcOrd="1" destOrd="0" presId="urn:microsoft.com/office/officeart/2005/8/layout/process1"/>
    <dgm:cxn modelId="{468E3314-A216-4AE5-95D1-EB98E857D9DD}" type="presOf" srcId="{8A5796B7-B96B-4AE0-92A8-8D1054100D5E}" destId="{EC643B66-9E8C-4237-B08F-78A6C57C3C76}" srcOrd="0" destOrd="0" presId="urn:microsoft.com/office/officeart/2005/8/layout/process1"/>
    <dgm:cxn modelId="{0E99F122-B18C-436D-8F4E-6DE81E4520DA}" type="presOf" srcId="{C27A63AD-11F0-4FF1-9B21-5446AB24243F}" destId="{187A3BBB-CF1C-46AC-AD73-7E54BBB44ED8}" srcOrd="1" destOrd="0" presId="urn:microsoft.com/office/officeart/2005/8/layout/process1"/>
    <dgm:cxn modelId="{69983B31-D1F9-4401-B45D-F68C49AB33A0}" type="presOf" srcId="{6D210179-BB8E-46EB-9066-4F0CA125E4A0}" destId="{0FA00FC8-6050-4282-BC3B-4E7E17CB4DEE}" srcOrd="0" destOrd="0" presId="urn:microsoft.com/office/officeart/2005/8/layout/process1"/>
    <dgm:cxn modelId="{EB5BCC32-5071-42B4-9EC7-BC1910A0FB72}" srcId="{A99D19C5-F320-4D3D-9A5A-20E41349B8E6}" destId="{8A5796B7-B96B-4AE0-92A8-8D1054100D5E}" srcOrd="3" destOrd="0" parTransId="{A3BE47C1-CE16-4152-891A-5809036E6EE9}" sibTransId="{42566498-F3E9-4853-92FE-B1ABEEF7071E}"/>
    <dgm:cxn modelId="{7699025E-6480-4FD3-B1C0-4691D3385764}" type="presOf" srcId="{A99D19C5-F320-4D3D-9A5A-20E41349B8E6}" destId="{B07B2E18-C6DA-419F-9265-46F76D546116}" srcOrd="0" destOrd="0" presId="urn:microsoft.com/office/officeart/2005/8/layout/process1"/>
    <dgm:cxn modelId="{2D72F96E-97D5-4C74-BD81-4C79235CB31C}" type="presOf" srcId="{671A90C4-5B36-4563-A318-387A4700BFD2}" destId="{6762B5A0-31F4-49AB-963B-041AEE35C909}" srcOrd="0" destOrd="0" presId="urn:microsoft.com/office/officeart/2005/8/layout/process1"/>
    <dgm:cxn modelId="{1EF13F7E-A5EF-444B-A133-839954D2C8CE}" type="presOf" srcId="{BD1D128C-A5FC-41B8-98B2-389B1BB54555}" destId="{08B29302-72E8-4D3C-8854-90ED723DC07B}" srcOrd="0" destOrd="0" presId="urn:microsoft.com/office/officeart/2005/8/layout/process1"/>
    <dgm:cxn modelId="{CB77AC8E-FEA8-4398-8557-53D1E6A06754}" type="presOf" srcId="{C27A63AD-11F0-4FF1-9B21-5446AB24243F}" destId="{59C257C5-248B-4AA8-BCE3-0C12B7E61C2B}" srcOrd="0" destOrd="0" presId="urn:microsoft.com/office/officeart/2005/8/layout/process1"/>
    <dgm:cxn modelId="{629A62BD-A8EF-42A9-83C1-CE1343D7CB8F}" srcId="{A99D19C5-F320-4D3D-9A5A-20E41349B8E6}" destId="{D9DECD58-C2E7-459D-8B2C-F43258C81E6D}" srcOrd="2" destOrd="0" parTransId="{39AA3B9A-E13E-46DA-8D5F-809E47B1B461}" sibTransId="{671A90C4-5B36-4563-A318-387A4700BFD2}"/>
    <dgm:cxn modelId="{9D12D4C8-4AE9-439A-B258-0FAD0F2F1415}" type="presOf" srcId="{D9DECD58-C2E7-459D-8B2C-F43258C81E6D}" destId="{914DE57B-1706-410E-9436-287D099B08E6}" srcOrd="0" destOrd="0" presId="urn:microsoft.com/office/officeart/2005/8/layout/process1"/>
    <dgm:cxn modelId="{C0AEB2CA-C279-44B0-9624-A7DCEBE7A6EF}" type="presOf" srcId="{671A90C4-5B36-4563-A318-387A4700BFD2}" destId="{C7218A14-B043-4C23-9BAC-37B677AA432D}" srcOrd="1" destOrd="0" presId="urn:microsoft.com/office/officeart/2005/8/layout/process1"/>
    <dgm:cxn modelId="{A4FE8FDD-0B0D-4426-AE20-244817A34D2D}" srcId="{A99D19C5-F320-4D3D-9A5A-20E41349B8E6}" destId="{BD1D128C-A5FC-41B8-98B2-389B1BB54555}" srcOrd="0" destOrd="0" parTransId="{1F20EFED-57A4-41AC-B466-23022CA7536D}" sibTransId="{6D210179-BB8E-46EB-9066-4F0CA125E4A0}"/>
    <dgm:cxn modelId="{D5D329F1-562A-404A-99DE-3CBD063892C7}" srcId="{A99D19C5-F320-4D3D-9A5A-20E41349B8E6}" destId="{CFFB5F20-B6B2-4A10-B057-816BB2A87200}" srcOrd="1" destOrd="0" parTransId="{82B3FD79-19C8-4917-97D8-A79827E07438}" sibTransId="{C27A63AD-11F0-4FF1-9B21-5446AB24243F}"/>
    <dgm:cxn modelId="{B6F3AD22-ED9F-4689-9185-75952DEDEE7A}" type="presParOf" srcId="{B07B2E18-C6DA-419F-9265-46F76D546116}" destId="{08B29302-72E8-4D3C-8854-90ED723DC07B}" srcOrd="0" destOrd="0" presId="urn:microsoft.com/office/officeart/2005/8/layout/process1"/>
    <dgm:cxn modelId="{CB1089B8-DDF6-4C09-BB9A-EA6F9CD35DFB}" type="presParOf" srcId="{B07B2E18-C6DA-419F-9265-46F76D546116}" destId="{0FA00FC8-6050-4282-BC3B-4E7E17CB4DEE}" srcOrd="1" destOrd="0" presId="urn:microsoft.com/office/officeart/2005/8/layout/process1"/>
    <dgm:cxn modelId="{D597BFD0-8C8D-4C54-98CC-A5AB98ABE530}" type="presParOf" srcId="{0FA00FC8-6050-4282-BC3B-4E7E17CB4DEE}" destId="{4175B267-7005-45FD-A6C6-BD523D17EEA2}" srcOrd="0" destOrd="0" presId="urn:microsoft.com/office/officeart/2005/8/layout/process1"/>
    <dgm:cxn modelId="{AD1BBAE1-57E1-4F4D-B412-192B90A9C1FE}" type="presParOf" srcId="{B07B2E18-C6DA-419F-9265-46F76D546116}" destId="{3E43D298-4BE5-4CF6-BB4A-D073E7010650}" srcOrd="2" destOrd="0" presId="urn:microsoft.com/office/officeart/2005/8/layout/process1"/>
    <dgm:cxn modelId="{C36C1F1B-974A-4155-8F91-F215ABAAB1B7}" type="presParOf" srcId="{B07B2E18-C6DA-419F-9265-46F76D546116}" destId="{59C257C5-248B-4AA8-BCE3-0C12B7E61C2B}" srcOrd="3" destOrd="0" presId="urn:microsoft.com/office/officeart/2005/8/layout/process1"/>
    <dgm:cxn modelId="{917546E0-51F5-4A8A-A1C2-EEAC3797698D}" type="presParOf" srcId="{59C257C5-248B-4AA8-BCE3-0C12B7E61C2B}" destId="{187A3BBB-CF1C-46AC-AD73-7E54BBB44ED8}" srcOrd="0" destOrd="0" presId="urn:microsoft.com/office/officeart/2005/8/layout/process1"/>
    <dgm:cxn modelId="{6E02C95B-999F-418F-B6F2-930B4752948C}" type="presParOf" srcId="{B07B2E18-C6DA-419F-9265-46F76D546116}" destId="{914DE57B-1706-410E-9436-287D099B08E6}" srcOrd="4" destOrd="0" presId="urn:microsoft.com/office/officeart/2005/8/layout/process1"/>
    <dgm:cxn modelId="{9587765A-8CB7-45C3-95D4-0B9D9551FF00}" type="presParOf" srcId="{B07B2E18-C6DA-419F-9265-46F76D546116}" destId="{6762B5A0-31F4-49AB-963B-041AEE35C909}" srcOrd="5" destOrd="0" presId="urn:microsoft.com/office/officeart/2005/8/layout/process1"/>
    <dgm:cxn modelId="{1FDC4011-3BE4-4B80-8E0B-E1017A63BCF4}" type="presParOf" srcId="{6762B5A0-31F4-49AB-963B-041AEE35C909}" destId="{C7218A14-B043-4C23-9BAC-37B677AA432D}" srcOrd="0" destOrd="0" presId="urn:microsoft.com/office/officeart/2005/8/layout/process1"/>
    <dgm:cxn modelId="{6D0B502F-26B5-4D78-A297-DE8CF68D9C5A}" type="presParOf" srcId="{B07B2E18-C6DA-419F-9265-46F76D546116}" destId="{EC643B66-9E8C-4237-B08F-78A6C57C3C76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04388CA-E21E-4D67-B85B-1DD68877D4AE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C228F129-E50B-4F51-BB67-52A5EC697490}">
      <dgm:prSet phldrT="[Texto]" custT="1"/>
      <dgm:spPr/>
      <dgm:t>
        <a:bodyPr/>
        <a:lstStyle/>
        <a:p>
          <a:r>
            <a:rPr lang="pt-BR" sz="2800" b="1">
              <a:solidFill>
                <a:schemeClr val="tx1"/>
              </a:solidFill>
            </a:rPr>
            <a:t>Relatório</a:t>
          </a:r>
        </a:p>
      </dgm:t>
    </dgm:pt>
    <dgm:pt modelId="{D8491561-A1DE-4789-8FCD-6C2C98320D2F}" type="parTrans" cxnId="{1AA4BE4B-4E62-4BD8-A955-304B762B16F0}">
      <dgm:prSet/>
      <dgm:spPr/>
      <dgm:t>
        <a:bodyPr/>
        <a:lstStyle/>
        <a:p>
          <a:endParaRPr lang="pt-BR" sz="2000"/>
        </a:p>
      </dgm:t>
    </dgm:pt>
    <dgm:pt modelId="{9D5504D0-67FC-4AC8-BD6D-AC5319F66F5A}" type="sibTrans" cxnId="{1AA4BE4B-4E62-4BD8-A955-304B762B16F0}">
      <dgm:prSet/>
      <dgm:spPr/>
      <dgm:t>
        <a:bodyPr/>
        <a:lstStyle/>
        <a:p>
          <a:endParaRPr lang="pt-BR" sz="2000"/>
        </a:p>
      </dgm:t>
    </dgm:pt>
    <dgm:pt modelId="{3A87023B-E6F1-4B83-BA16-88D07E01E104}">
      <dgm:prSet phldrT="[Texto]" custT="1"/>
      <dgm:spPr/>
      <dgm:t>
        <a:bodyPr/>
        <a:lstStyle/>
        <a:p>
          <a:r>
            <a:rPr lang="pt-BR" sz="2000"/>
            <a:t>Principais ocorrências processuais </a:t>
          </a:r>
        </a:p>
      </dgm:t>
    </dgm:pt>
    <dgm:pt modelId="{03599021-61C3-4BF6-9B29-851E770ABE58}" type="parTrans" cxnId="{D4435DE1-F4A1-4ABA-BCB4-BAD9C055B242}">
      <dgm:prSet/>
      <dgm:spPr/>
      <dgm:t>
        <a:bodyPr/>
        <a:lstStyle/>
        <a:p>
          <a:endParaRPr lang="pt-BR" sz="2000"/>
        </a:p>
      </dgm:t>
    </dgm:pt>
    <dgm:pt modelId="{17899AF0-3831-4190-AE2C-0209E70C9321}" type="sibTrans" cxnId="{D4435DE1-F4A1-4ABA-BCB4-BAD9C055B242}">
      <dgm:prSet/>
      <dgm:spPr/>
      <dgm:t>
        <a:bodyPr/>
        <a:lstStyle/>
        <a:p>
          <a:endParaRPr lang="pt-BR" sz="2000"/>
        </a:p>
      </dgm:t>
    </dgm:pt>
    <dgm:pt modelId="{C8C3ABBB-9679-4720-9A9C-1B5D6610A6F2}">
      <dgm:prSet phldrT="[Texto]" custT="1"/>
      <dgm:spPr/>
      <dgm:t>
        <a:bodyPr/>
        <a:lstStyle/>
        <a:p>
          <a:r>
            <a:rPr lang="pt-BR" sz="2800" b="1">
              <a:solidFill>
                <a:schemeClr val="tx1"/>
              </a:solidFill>
            </a:rPr>
            <a:t>Motivação</a:t>
          </a:r>
        </a:p>
      </dgm:t>
    </dgm:pt>
    <dgm:pt modelId="{B14198BC-9CC6-4849-A5CA-E951E3E5EBE5}" type="parTrans" cxnId="{2A30C7E0-B145-4CAC-94CA-91505C33062A}">
      <dgm:prSet/>
      <dgm:spPr/>
      <dgm:t>
        <a:bodyPr/>
        <a:lstStyle/>
        <a:p>
          <a:endParaRPr lang="pt-BR" sz="2000"/>
        </a:p>
      </dgm:t>
    </dgm:pt>
    <dgm:pt modelId="{04422C88-F92B-4C26-BBE5-4A327360163C}" type="sibTrans" cxnId="{2A30C7E0-B145-4CAC-94CA-91505C33062A}">
      <dgm:prSet/>
      <dgm:spPr/>
      <dgm:t>
        <a:bodyPr/>
        <a:lstStyle/>
        <a:p>
          <a:endParaRPr lang="pt-BR" sz="2000"/>
        </a:p>
      </dgm:t>
    </dgm:pt>
    <dgm:pt modelId="{9B9C5629-E09F-4C60-8618-E7B2BE22E336}">
      <dgm:prSet phldrT="[Texto]" custT="1"/>
      <dgm:spPr/>
      <dgm:t>
        <a:bodyPr/>
        <a:lstStyle/>
        <a:p>
          <a:r>
            <a:rPr lang="pt-BR" sz="2800" b="1">
              <a:solidFill>
                <a:schemeClr val="tx1"/>
              </a:solidFill>
            </a:rPr>
            <a:t>Conclusão</a:t>
          </a:r>
        </a:p>
      </dgm:t>
    </dgm:pt>
    <dgm:pt modelId="{4F4C94F7-1CFB-4222-8EA5-8707DC0A17F5}" type="parTrans" cxnId="{D457C91C-D8E6-4D24-A864-67DB00E3DBE4}">
      <dgm:prSet/>
      <dgm:spPr/>
      <dgm:t>
        <a:bodyPr/>
        <a:lstStyle/>
        <a:p>
          <a:endParaRPr lang="pt-BR" sz="2000"/>
        </a:p>
      </dgm:t>
    </dgm:pt>
    <dgm:pt modelId="{4777E68B-282C-4217-8488-8CC01E2A4E75}" type="sibTrans" cxnId="{D457C91C-D8E6-4D24-A864-67DB00E3DBE4}">
      <dgm:prSet/>
      <dgm:spPr/>
      <dgm:t>
        <a:bodyPr/>
        <a:lstStyle/>
        <a:p>
          <a:endParaRPr lang="pt-BR" sz="2000"/>
        </a:p>
      </dgm:t>
    </dgm:pt>
    <dgm:pt modelId="{D9E2D830-443B-40F3-90EE-DF302984D8B7}">
      <dgm:prSet phldrT="[Texto]" custT="1"/>
      <dgm:spPr/>
      <dgm:t>
        <a:bodyPr/>
        <a:lstStyle/>
        <a:p>
          <a:r>
            <a:rPr lang="pt-BR" sz="2000"/>
            <a:t>Tipificação da conduta</a:t>
          </a:r>
        </a:p>
      </dgm:t>
    </dgm:pt>
    <dgm:pt modelId="{44B2644D-9568-42F2-B36C-1E8FF9E9DE30}" type="parTrans" cxnId="{03E47188-0CD9-4E0D-86E3-AB97B338AE7E}">
      <dgm:prSet/>
      <dgm:spPr/>
      <dgm:t>
        <a:bodyPr/>
        <a:lstStyle/>
        <a:p>
          <a:endParaRPr lang="pt-BR" sz="2000"/>
        </a:p>
      </dgm:t>
    </dgm:pt>
    <dgm:pt modelId="{5E795C88-B9A0-4373-BB8C-1B5B07C1F523}" type="sibTrans" cxnId="{03E47188-0CD9-4E0D-86E3-AB97B338AE7E}">
      <dgm:prSet/>
      <dgm:spPr/>
      <dgm:t>
        <a:bodyPr/>
        <a:lstStyle/>
        <a:p>
          <a:endParaRPr lang="pt-BR" sz="2000"/>
        </a:p>
      </dgm:t>
    </dgm:pt>
    <dgm:pt modelId="{1A49FD70-1B85-49C8-841F-470D60609B38}">
      <dgm:prSet phldrT="[Texto]" custT="1"/>
      <dgm:spPr/>
      <dgm:t>
        <a:bodyPr/>
        <a:lstStyle/>
        <a:p>
          <a:r>
            <a:rPr lang="pt-BR" sz="2000"/>
            <a:t>Tratamento: </a:t>
          </a:r>
          <a:r>
            <a:rPr lang="pt-BR" sz="2000" err="1"/>
            <a:t>Indiciação</a:t>
          </a:r>
          <a:r>
            <a:rPr lang="pt-BR" sz="2000"/>
            <a:t> x defesa</a:t>
          </a:r>
        </a:p>
      </dgm:t>
    </dgm:pt>
    <dgm:pt modelId="{D17A4050-DAD3-4199-8A89-C583BED634F5}" type="parTrans" cxnId="{612339A4-B7F6-47D8-9C45-4F413E114340}">
      <dgm:prSet/>
      <dgm:spPr/>
      <dgm:t>
        <a:bodyPr/>
        <a:lstStyle/>
        <a:p>
          <a:endParaRPr lang="pt-BR" sz="2000"/>
        </a:p>
      </dgm:t>
    </dgm:pt>
    <dgm:pt modelId="{200ED31A-DA77-4403-969C-40539A27E8B0}" type="sibTrans" cxnId="{612339A4-B7F6-47D8-9C45-4F413E114340}">
      <dgm:prSet/>
      <dgm:spPr/>
      <dgm:t>
        <a:bodyPr/>
        <a:lstStyle/>
        <a:p>
          <a:endParaRPr lang="pt-BR" sz="2000"/>
        </a:p>
      </dgm:t>
    </dgm:pt>
    <dgm:pt modelId="{B7A72C00-824F-4F0F-B6DA-1710860FDB77}">
      <dgm:prSet phldrT="[Texto]" custT="1"/>
      <dgm:spPr/>
      <dgm:t>
        <a:bodyPr/>
        <a:lstStyle/>
        <a:p>
          <a:r>
            <a:rPr lang="pt-BR" sz="2000"/>
            <a:t>Sugestão de penalidade ou arquivamento</a:t>
          </a:r>
        </a:p>
      </dgm:t>
    </dgm:pt>
    <dgm:pt modelId="{68B2D36A-8ABA-454B-85DC-24983FABBEC5}" type="parTrans" cxnId="{2F6D0C71-990A-4FA6-98B1-5B8C5ACDC747}">
      <dgm:prSet/>
      <dgm:spPr/>
      <dgm:t>
        <a:bodyPr/>
        <a:lstStyle/>
        <a:p>
          <a:endParaRPr lang="pt-BR" sz="2000"/>
        </a:p>
      </dgm:t>
    </dgm:pt>
    <dgm:pt modelId="{12738CC0-B86C-4B4B-BF47-A9F7D9A5DF9C}" type="sibTrans" cxnId="{2F6D0C71-990A-4FA6-98B1-5B8C5ACDC747}">
      <dgm:prSet/>
      <dgm:spPr/>
      <dgm:t>
        <a:bodyPr/>
        <a:lstStyle/>
        <a:p>
          <a:endParaRPr lang="pt-BR" sz="2000"/>
        </a:p>
      </dgm:t>
    </dgm:pt>
    <dgm:pt modelId="{948A0C68-1EEA-4475-879C-C59ABAF8CDB4}">
      <dgm:prSet phldrT="[Texto]" custT="1"/>
      <dgm:spPr/>
      <dgm:t>
        <a:bodyPr/>
        <a:lstStyle/>
        <a:p>
          <a:r>
            <a:rPr lang="pt-BR" sz="2000"/>
            <a:t>Delimitação dos fatos </a:t>
          </a:r>
        </a:p>
      </dgm:t>
    </dgm:pt>
    <dgm:pt modelId="{0C0F7D00-5608-4A8D-9CD1-64517B9987C6}" type="parTrans" cxnId="{F55E2C35-733F-49B1-8199-26139091946E}">
      <dgm:prSet/>
      <dgm:spPr/>
      <dgm:t>
        <a:bodyPr/>
        <a:lstStyle/>
        <a:p>
          <a:endParaRPr lang="pt-BR"/>
        </a:p>
      </dgm:t>
    </dgm:pt>
    <dgm:pt modelId="{7CF8DFB9-8881-46C3-9698-AE74F931BC6A}" type="sibTrans" cxnId="{F55E2C35-733F-49B1-8199-26139091946E}">
      <dgm:prSet/>
      <dgm:spPr/>
      <dgm:t>
        <a:bodyPr/>
        <a:lstStyle/>
        <a:p>
          <a:endParaRPr lang="pt-BR"/>
        </a:p>
      </dgm:t>
    </dgm:pt>
    <dgm:pt modelId="{28416D11-F8BA-45AA-B26C-E5EBF7D96813}">
      <dgm:prSet phldrT="[Texto]" custT="1"/>
      <dgm:spPr/>
      <dgm:t>
        <a:bodyPr/>
        <a:lstStyle/>
        <a:p>
          <a:r>
            <a:rPr lang="pt-BR" sz="2000"/>
            <a:t>Dosimetria da multa (se houver)</a:t>
          </a:r>
        </a:p>
      </dgm:t>
    </dgm:pt>
    <dgm:pt modelId="{5FE42920-5B9E-47C7-A259-72A971C999B6}" type="parTrans" cxnId="{5EC54E1D-AA26-417A-8091-4629EAA7BDD9}">
      <dgm:prSet/>
      <dgm:spPr/>
      <dgm:t>
        <a:bodyPr/>
        <a:lstStyle/>
        <a:p>
          <a:endParaRPr lang="pt-BR"/>
        </a:p>
      </dgm:t>
    </dgm:pt>
    <dgm:pt modelId="{CE3994AE-8B68-4E5C-8CFA-2B6367920859}" type="sibTrans" cxnId="{5EC54E1D-AA26-417A-8091-4629EAA7BDD9}">
      <dgm:prSet/>
      <dgm:spPr/>
      <dgm:t>
        <a:bodyPr/>
        <a:lstStyle/>
        <a:p>
          <a:endParaRPr lang="pt-BR"/>
        </a:p>
      </dgm:t>
    </dgm:pt>
    <dgm:pt modelId="{7C8A584D-A085-424A-96EF-5D5826910A75}" type="pres">
      <dgm:prSet presAssocID="{B04388CA-E21E-4D67-B85B-1DD68877D4AE}" presName="linearFlow" presStyleCnt="0">
        <dgm:presLayoutVars>
          <dgm:dir/>
          <dgm:animLvl val="lvl"/>
          <dgm:resizeHandles val="exact"/>
        </dgm:presLayoutVars>
      </dgm:prSet>
      <dgm:spPr/>
    </dgm:pt>
    <dgm:pt modelId="{0CF3B2F2-F2D7-4407-8745-1B116555D7BB}" type="pres">
      <dgm:prSet presAssocID="{C228F129-E50B-4F51-BB67-52A5EC697490}" presName="composite" presStyleCnt="0"/>
      <dgm:spPr/>
    </dgm:pt>
    <dgm:pt modelId="{841F3397-B54A-43EE-A799-EDD5C217FD72}" type="pres">
      <dgm:prSet presAssocID="{C228F129-E50B-4F51-BB67-52A5EC697490}" presName="parentText" presStyleLbl="alignNode1" presStyleIdx="0" presStyleCnt="3" custScaleX="135832" custLinFactNeighborX="2767" custLinFactNeighborY="-4535">
        <dgm:presLayoutVars>
          <dgm:chMax val="1"/>
          <dgm:bulletEnabled val="1"/>
        </dgm:presLayoutVars>
      </dgm:prSet>
      <dgm:spPr/>
    </dgm:pt>
    <dgm:pt modelId="{C1C7479A-12A4-47EE-B597-AD89030CF676}" type="pres">
      <dgm:prSet presAssocID="{C228F129-E50B-4F51-BB67-52A5EC697490}" presName="descendantText" presStyleLbl="alignAcc1" presStyleIdx="0" presStyleCnt="3" custScaleX="89331" custScaleY="113788" custLinFactNeighborX="2187" custLinFactNeighborY="7612">
        <dgm:presLayoutVars>
          <dgm:bulletEnabled val="1"/>
        </dgm:presLayoutVars>
      </dgm:prSet>
      <dgm:spPr/>
    </dgm:pt>
    <dgm:pt modelId="{53C66008-BEC9-464E-A118-091663E9B0CD}" type="pres">
      <dgm:prSet presAssocID="{9D5504D0-67FC-4AC8-BD6D-AC5319F66F5A}" presName="sp" presStyleCnt="0"/>
      <dgm:spPr/>
    </dgm:pt>
    <dgm:pt modelId="{21B2B19F-CC40-4491-A790-9F696141F581}" type="pres">
      <dgm:prSet presAssocID="{C8C3ABBB-9679-4720-9A9C-1B5D6610A6F2}" presName="composite" presStyleCnt="0"/>
      <dgm:spPr/>
    </dgm:pt>
    <dgm:pt modelId="{DB37E39C-6BDB-4932-9576-037D29E14A9C}" type="pres">
      <dgm:prSet presAssocID="{C8C3ABBB-9679-4720-9A9C-1B5D6610A6F2}" presName="parentText" presStyleLbl="alignNode1" presStyleIdx="1" presStyleCnt="3" custScaleX="140930" custScaleY="113422" custLinFactNeighborX="-90185">
        <dgm:presLayoutVars>
          <dgm:chMax val="1"/>
          <dgm:bulletEnabled val="1"/>
        </dgm:presLayoutVars>
      </dgm:prSet>
      <dgm:spPr/>
    </dgm:pt>
    <dgm:pt modelId="{DDD07891-30A9-4DD8-8A1D-AA02BDE1C849}" type="pres">
      <dgm:prSet presAssocID="{C8C3ABBB-9679-4720-9A9C-1B5D6610A6F2}" presName="descendantText" presStyleLbl="alignAcc1" presStyleIdx="1" presStyleCnt="3" custScaleX="70679" custScaleY="107899" custLinFactNeighborX="-23455" custLinFactNeighborY="22803">
        <dgm:presLayoutVars>
          <dgm:bulletEnabled val="1"/>
        </dgm:presLayoutVars>
      </dgm:prSet>
      <dgm:spPr/>
    </dgm:pt>
    <dgm:pt modelId="{5C242048-B968-4E95-8870-56B1D5259C17}" type="pres">
      <dgm:prSet presAssocID="{04422C88-F92B-4C26-BBE5-4A327360163C}" presName="sp" presStyleCnt="0"/>
      <dgm:spPr/>
    </dgm:pt>
    <dgm:pt modelId="{5ABB9A3C-B9BB-4033-9E77-72270EDA2F80}" type="pres">
      <dgm:prSet presAssocID="{9B9C5629-E09F-4C60-8618-E7B2BE22E336}" presName="composite" presStyleCnt="0"/>
      <dgm:spPr/>
    </dgm:pt>
    <dgm:pt modelId="{C9E266AF-B1C5-468A-826E-280F39005986}" type="pres">
      <dgm:prSet presAssocID="{9B9C5629-E09F-4C60-8618-E7B2BE22E336}" presName="parentText" presStyleLbl="alignNode1" presStyleIdx="2" presStyleCnt="3" custScaleX="143316" custLinFactNeighborX="-1845" custLinFactNeighborY="15797">
        <dgm:presLayoutVars>
          <dgm:chMax val="1"/>
          <dgm:bulletEnabled val="1"/>
        </dgm:presLayoutVars>
      </dgm:prSet>
      <dgm:spPr/>
    </dgm:pt>
    <dgm:pt modelId="{FE45D625-7567-4F08-8CFB-59EA43882918}" type="pres">
      <dgm:prSet presAssocID="{9B9C5629-E09F-4C60-8618-E7B2BE22E336}" presName="descendantText" presStyleLbl="alignAcc1" presStyleIdx="2" presStyleCnt="3" custScaleX="75024" custLinFactNeighborX="-8274" custLinFactNeighborY="36961">
        <dgm:presLayoutVars>
          <dgm:bulletEnabled val="1"/>
        </dgm:presLayoutVars>
      </dgm:prSet>
      <dgm:spPr/>
    </dgm:pt>
  </dgm:ptLst>
  <dgm:cxnLst>
    <dgm:cxn modelId="{ACE3D60F-7405-45CB-B5C4-B2348294FC1B}" type="presOf" srcId="{3A87023B-E6F1-4B83-BA16-88D07E01E104}" destId="{C1C7479A-12A4-47EE-B597-AD89030CF676}" srcOrd="0" destOrd="0" presId="urn:microsoft.com/office/officeart/2005/8/layout/chevron2"/>
    <dgm:cxn modelId="{D457C91C-D8E6-4D24-A864-67DB00E3DBE4}" srcId="{B04388CA-E21E-4D67-B85B-1DD68877D4AE}" destId="{9B9C5629-E09F-4C60-8618-E7B2BE22E336}" srcOrd="2" destOrd="0" parTransId="{4F4C94F7-1CFB-4222-8EA5-8707DC0A17F5}" sibTransId="{4777E68B-282C-4217-8488-8CC01E2A4E75}"/>
    <dgm:cxn modelId="{5EC54E1D-AA26-417A-8091-4629EAA7BDD9}" srcId="{C8C3ABBB-9679-4720-9A9C-1B5D6610A6F2}" destId="{28416D11-F8BA-45AA-B26C-E5EBF7D96813}" srcOrd="1" destOrd="0" parTransId="{5FE42920-5B9E-47C7-A259-72A971C999B6}" sibTransId="{CE3994AE-8B68-4E5C-8CFA-2B6367920859}"/>
    <dgm:cxn modelId="{8DB9F51D-6DD6-49FC-BC8C-2BF2FB9F9C1A}" type="presOf" srcId="{D9E2D830-443B-40F3-90EE-DF302984D8B7}" destId="{FE45D625-7567-4F08-8CFB-59EA43882918}" srcOrd="0" destOrd="0" presId="urn:microsoft.com/office/officeart/2005/8/layout/chevron2"/>
    <dgm:cxn modelId="{F55E2C35-733F-49B1-8199-26139091946E}" srcId="{C228F129-E50B-4F51-BB67-52A5EC697490}" destId="{948A0C68-1EEA-4475-879C-C59ABAF8CDB4}" srcOrd="1" destOrd="0" parTransId="{0C0F7D00-5608-4A8D-9CD1-64517B9987C6}" sibTransId="{7CF8DFB9-8881-46C3-9698-AE74F931BC6A}"/>
    <dgm:cxn modelId="{3F8B873A-0DC3-4987-AF43-0DFBA2C109D6}" type="presOf" srcId="{1A49FD70-1B85-49C8-841F-470D60609B38}" destId="{DDD07891-30A9-4DD8-8A1D-AA02BDE1C849}" srcOrd="0" destOrd="0" presId="urn:microsoft.com/office/officeart/2005/8/layout/chevron2"/>
    <dgm:cxn modelId="{BA92D446-522B-4483-B104-5C0101053FD7}" type="presOf" srcId="{28416D11-F8BA-45AA-B26C-E5EBF7D96813}" destId="{DDD07891-30A9-4DD8-8A1D-AA02BDE1C849}" srcOrd="0" destOrd="1" presId="urn:microsoft.com/office/officeart/2005/8/layout/chevron2"/>
    <dgm:cxn modelId="{22BD716A-B616-4425-837B-2ED96DD5D565}" type="presOf" srcId="{948A0C68-1EEA-4475-879C-C59ABAF8CDB4}" destId="{C1C7479A-12A4-47EE-B597-AD89030CF676}" srcOrd="0" destOrd="1" presId="urn:microsoft.com/office/officeart/2005/8/layout/chevron2"/>
    <dgm:cxn modelId="{1AA4BE4B-4E62-4BD8-A955-304B762B16F0}" srcId="{B04388CA-E21E-4D67-B85B-1DD68877D4AE}" destId="{C228F129-E50B-4F51-BB67-52A5EC697490}" srcOrd="0" destOrd="0" parTransId="{D8491561-A1DE-4789-8FCD-6C2C98320D2F}" sibTransId="{9D5504D0-67FC-4AC8-BD6D-AC5319F66F5A}"/>
    <dgm:cxn modelId="{B8C2106E-622D-4FF1-A79C-02C559CAD1AE}" type="presOf" srcId="{9B9C5629-E09F-4C60-8618-E7B2BE22E336}" destId="{C9E266AF-B1C5-468A-826E-280F39005986}" srcOrd="0" destOrd="0" presId="urn:microsoft.com/office/officeart/2005/8/layout/chevron2"/>
    <dgm:cxn modelId="{6ABF3070-07C3-49DB-9CC8-4E0FC3930F0C}" type="presOf" srcId="{B04388CA-E21E-4D67-B85B-1DD68877D4AE}" destId="{7C8A584D-A085-424A-96EF-5D5826910A75}" srcOrd="0" destOrd="0" presId="urn:microsoft.com/office/officeart/2005/8/layout/chevron2"/>
    <dgm:cxn modelId="{2F6D0C71-990A-4FA6-98B1-5B8C5ACDC747}" srcId="{9B9C5629-E09F-4C60-8618-E7B2BE22E336}" destId="{B7A72C00-824F-4F0F-B6DA-1710860FDB77}" srcOrd="1" destOrd="0" parTransId="{68B2D36A-8ABA-454B-85DC-24983FABBEC5}" sibTransId="{12738CC0-B86C-4B4B-BF47-A9F7D9A5DF9C}"/>
    <dgm:cxn modelId="{03E47188-0CD9-4E0D-86E3-AB97B338AE7E}" srcId="{9B9C5629-E09F-4C60-8618-E7B2BE22E336}" destId="{D9E2D830-443B-40F3-90EE-DF302984D8B7}" srcOrd="0" destOrd="0" parTransId="{44B2644D-9568-42F2-B36C-1E8FF9E9DE30}" sibTransId="{5E795C88-B9A0-4373-BB8C-1B5B07C1F523}"/>
    <dgm:cxn modelId="{612339A4-B7F6-47D8-9C45-4F413E114340}" srcId="{C8C3ABBB-9679-4720-9A9C-1B5D6610A6F2}" destId="{1A49FD70-1B85-49C8-841F-470D60609B38}" srcOrd="0" destOrd="0" parTransId="{D17A4050-DAD3-4199-8A89-C583BED634F5}" sibTransId="{200ED31A-DA77-4403-969C-40539A27E8B0}"/>
    <dgm:cxn modelId="{6A1732AD-EBA1-4084-A892-76D9618E144E}" type="presOf" srcId="{C8C3ABBB-9679-4720-9A9C-1B5D6610A6F2}" destId="{DB37E39C-6BDB-4932-9576-037D29E14A9C}" srcOrd="0" destOrd="0" presId="urn:microsoft.com/office/officeart/2005/8/layout/chevron2"/>
    <dgm:cxn modelId="{2A30C7E0-B145-4CAC-94CA-91505C33062A}" srcId="{B04388CA-E21E-4D67-B85B-1DD68877D4AE}" destId="{C8C3ABBB-9679-4720-9A9C-1B5D6610A6F2}" srcOrd="1" destOrd="0" parTransId="{B14198BC-9CC6-4849-A5CA-E951E3E5EBE5}" sibTransId="{04422C88-F92B-4C26-BBE5-4A327360163C}"/>
    <dgm:cxn modelId="{D4435DE1-F4A1-4ABA-BCB4-BAD9C055B242}" srcId="{C228F129-E50B-4F51-BB67-52A5EC697490}" destId="{3A87023B-E6F1-4B83-BA16-88D07E01E104}" srcOrd="0" destOrd="0" parTransId="{03599021-61C3-4BF6-9B29-851E770ABE58}" sibTransId="{17899AF0-3831-4190-AE2C-0209E70C9321}"/>
    <dgm:cxn modelId="{CB72F9E5-7CE0-4EA2-95DD-91D7B61693EC}" type="presOf" srcId="{C228F129-E50B-4F51-BB67-52A5EC697490}" destId="{841F3397-B54A-43EE-A799-EDD5C217FD72}" srcOrd="0" destOrd="0" presId="urn:microsoft.com/office/officeart/2005/8/layout/chevron2"/>
    <dgm:cxn modelId="{F57783FD-D964-4449-8384-B430DD761BA8}" type="presOf" srcId="{B7A72C00-824F-4F0F-B6DA-1710860FDB77}" destId="{FE45D625-7567-4F08-8CFB-59EA43882918}" srcOrd="0" destOrd="1" presId="urn:microsoft.com/office/officeart/2005/8/layout/chevron2"/>
    <dgm:cxn modelId="{A4AA0BD3-F7CE-4A14-8E6E-7F420011C1FD}" type="presParOf" srcId="{7C8A584D-A085-424A-96EF-5D5826910A75}" destId="{0CF3B2F2-F2D7-4407-8745-1B116555D7BB}" srcOrd="0" destOrd="0" presId="urn:microsoft.com/office/officeart/2005/8/layout/chevron2"/>
    <dgm:cxn modelId="{16C153E7-C27A-46F5-BF4E-0820FF0777F7}" type="presParOf" srcId="{0CF3B2F2-F2D7-4407-8745-1B116555D7BB}" destId="{841F3397-B54A-43EE-A799-EDD5C217FD72}" srcOrd="0" destOrd="0" presId="urn:microsoft.com/office/officeart/2005/8/layout/chevron2"/>
    <dgm:cxn modelId="{0B58D3EB-DE79-4D09-A474-465D96D2015F}" type="presParOf" srcId="{0CF3B2F2-F2D7-4407-8745-1B116555D7BB}" destId="{C1C7479A-12A4-47EE-B597-AD89030CF676}" srcOrd="1" destOrd="0" presId="urn:microsoft.com/office/officeart/2005/8/layout/chevron2"/>
    <dgm:cxn modelId="{A04C3C18-1D0B-468A-9B72-B44893067C62}" type="presParOf" srcId="{7C8A584D-A085-424A-96EF-5D5826910A75}" destId="{53C66008-BEC9-464E-A118-091663E9B0CD}" srcOrd="1" destOrd="0" presId="urn:microsoft.com/office/officeart/2005/8/layout/chevron2"/>
    <dgm:cxn modelId="{A655375A-7051-4DEB-AAC4-CF54E5EF4E49}" type="presParOf" srcId="{7C8A584D-A085-424A-96EF-5D5826910A75}" destId="{21B2B19F-CC40-4491-A790-9F696141F581}" srcOrd="2" destOrd="0" presId="urn:microsoft.com/office/officeart/2005/8/layout/chevron2"/>
    <dgm:cxn modelId="{0D25D4B5-E810-4B68-8B9C-CF11DEF74EE4}" type="presParOf" srcId="{21B2B19F-CC40-4491-A790-9F696141F581}" destId="{DB37E39C-6BDB-4932-9576-037D29E14A9C}" srcOrd="0" destOrd="0" presId="urn:microsoft.com/office/officeart/2005/8/layout/chevron2"/>
    <dgm:cxn modelId="{E19C1163-76AA-4650-9E68-F61B98493A39}" type="presParOf" srcId="{21B2B19F-CC40-4491-A790-9F696141F581}" destId="{DDD07891-30A9-4DD8-8A1D-AA02BDE1C849}" srcOrd="1" destOrd="0" presId="urn:microsoft.com/office/officeart/2005/8/layout/chevron2"/>
    <dgm:cxn modelId="{0185538B-B9E4-4CC9-A69F-0236534AF45C}" type="presParOf" srcId="{7C8A584D-A085-424A-96EF-5D5826910A75}" destId="{5C242048-B968-4E95-8870-56B1D5259C17}" srcOrd="3" destOrd="0" presId="urn:microsoft.com/office/officeart/2005/8/layout/chevron2"/>
    <dgm:cxn modelId="{E8FAD9C8-403A-40D9-BD8C-D918DE873958}" type="presParOf" srcId="{7C8A584D-A085-424A-96EF-5D5826910A75}" destId="{5ABB9A3C-B9BB-4033-9E77-72270EDA2F80}" srcOrd="4" destOrd="0" presId="urn:microsoft.com/office/officeart/2005/8/layout/chevron2"/>
    <dgm:cxn modelId="{73EABB9F-6E57-467B-80F9-50D49BF2185B}" type="presParOf" srcId="{5ABB9A3C-B9BB-4033-9E77-72270EDA2F80}" destId="{C9E266AF-B1C5-468A-826E-280F39005986}" srcOrd="0" destOrd="0" presId="urn:microsoft.com/office/officeart/2005/8/layout/chevron2"/>
    <dgm:cxn modelId="{A0D705AE-F3FE-4D89-901E-6B7D003B9015}" type="presParOf" srcId="{5ABB9A3C-B9BB-4033-9E77-72270EDA2F80}" destId="{FE45D625-7567-4F08-8CFB-59EA4388291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868522C-8458-4F7A-8D71-B29D6FDB8B91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124ED274-C0F8-48A3-96B5-C1CDCF38AEC3}">
      <dgm:prSet phldrT="[Texto]"/>
      <dgm:spPr/>
      <dgm:t>
        <a:bodyPr/>
        <a:lstStyle/>
        <a:p>
          <a:r>
            <a:rPr lang="pt-BR"/>
            <a:t>Relatório Final</a:t>
          </a:r>
        </a:p>
      </dgm:t>
    </dgm:pt>
    <dgm:pt modelId="{6B4C89D4-5F8C-438C-AB56-530A1042A02D}" type="parTrans" cxnId="{C29125AB-B4FF-4ECE-807B-CE7906F2C3BC}">
      <dgm:prSet/>
      <dgm:spPr/>
      <dgm:t>
        <a:bodyPr/>
        <a:lstStyle/>
        <a:p>
          <a:endParaRPr lang="pt-BR"/>
        </a:p>
      </dgm:t>
    </dgm:pt>
    <dgm:pt modelId="{4BE9C781-AE98-4C2A-99BD-73C19B7494A9}" type="sibTrans" cxnId="{C29125AB-B4FF-4ECE-807B-CE7906F2C3BC}">
      <dgm:prSet/>
      <dgm:spPr/>
      <dgm:t>
        <a:bodyPr/>
        <a:lstStyle/>
        <a:p>
          <a:endParaRPr lang="pt-BR"/>
        </a:p>
      </dgm:t>
    </dgm:pt>
    <dgm:pt modelId="{CC544F6F-693A-48CF-8775-E007095CB90E}">
      <dgm:prSet phldrT="[Texto]"/>
      <dgm:spPr/>
      <dgm:t>
        <a:bodyPr/>
        <a:lstStyle/>
        <a:p>
          <a:r>
            <a:rPr lang="pt-BR"/>
            <a:t>Órgão jurídico</a:t>
          </a:r>
        </a:p>
      </dgm:t>
    </dgm:pt>
    <dgm:pt modelId="{BBB80242-282F-40FC-A93B-3122B258EAFC}" type="parTrans" cxnId="{4A748BA0-7084-48BF-829A-F6F5A7ACD5CD}">
      <dgm:prSet/>
      <dgm:spPr/>
      <dgm:t>
        <a:bodyPr/>
        <a:lstStyle/>
        <a:p>
          <a:endParaRPr lang="pt-BR"/>
        </a:p>
      </dgm:t>
    </dgm:pt>
    <dgm:pt modelId="{52F34B28-D77E-4496-94DC-F98726596279}" type="sibTrans" cxnId="{4A748BA0-7084-48BF-829A-F6F5A7ACD5CD}">
      <dgm:prSet/>
      <dgm:spPr/>
      <dgm:t>
        <a:bodyPr/>
        <a:lstStyle/>
        <a:p>
          <a:endParaRPr lang="pt-BR"/>
        </a:p>
      </dgm:t>
    </dgm:pt>
    <dgm:pt modelId="{66D6FCDC-62F0-44B3-BBEA-6DBC7D855F80}">
      <dgm:prSet phldrT="[Texto]"/>
      <dgm:spPr/>
      <dgm:t>
        <a:bodyPr/>
        <a:lstStyle/>
        <a:p>
          <a:r>
            <a:rPr lang="pt-BR"/>
            <a:t>Julgamento</a:t>
          </a:r>
        </a:p>
      </dgm:t>
    </dgm:pt>
    <dgm:pt modelId="{265B98DF-2D32-4D48-9F23-5D7649BCD2C2}" type="parTrans" cxnId="{A01BC358-5077-4A51-A330-7F3A5A1E35CA}">
      <dgm:prSet/>
      <dgm:spPr/>
      <dgm:t>
        <a:bodyPr/>
        <a:lstStyle/>
        <a:p>
          <a:endParaRPr lang="pt-BR"/>
        </a:p>
      </dgm:t>
    </dgm:pt>
    <dgm:pt modelId="{4C0946E9-B13A-45CD-943C-B55E85C03696}" type="sibTrans" cxnId="{A01BC358-5077-4A51-A330-7F3A5A1E35CA}">
      <dgm:prSet/>
      <dgm:spPr/>
      <dgm:t>
        <a:bodyPr/>
        <a:lstStyle/>
        <a:p>
          <a:endParaRPr lang="pt-BR"/>
        </a:p>
      </dgm:t>
    </dgm:pt>
    <dgm:pt modelId="{66324A4F-BB1F-4FC0-9C0C-5AD5F2B73ED8}">
      <dgm:prSet phldrT="[Texto]"/>
      <dgm:spPr/>
      <dgm:t>
        <a:bodyPr/>
        <a:lstStyle/>
        <a:p>
          <a:r>
            <a:rPr lang="pt-BR"/>
            <a:t>Remessa</a:t>
          </a:r>
        </a:p>
        <a:p>
          <a:r>
            <a:rPr lang="pt-BR"/>
            <a:t>AGU/MP/TCU</a:t>
          </a:r>
        </a:p>
      </dgm:t>
    </dgm:pt>
    <dgm:pt modelId="{BA5038B2-0955-4E3A-A949-CB74BDAB441F}" type="parTrans" cxnId="{FA8DF21A-340C-4C56-B188-093B06CA411D}">
      <dgm:prSet/>
      <dgm:spPr/>
      <dgm:t>
        <a:bodyPr/>
        <a:lstStyle/>
        <a:p>
          <a:endParaRPr lang="pt-BR"/>
        </a:p>
      </dgm:t>
    </dgm:pt>
    <dgm:pt modelId="{B4612DAB-8C79-411E-B932-AA9FC62CBF79}" type="sibTrans" cxnId="{FA8DF21A-340C-4C56-B188-093B06CA411D}">
      <dgm:prSet/>
      <dgm:spPr/>
      <dgm:t>
        <a:bodyPr/>
        <a:lstStyle/>
        <a:p>
          <a:endParaRPr lang="pt-BR"/>
        </a:p>
      </dgm:t>
    </dgm:pt>
    <dgm:pt modelId="{C3AE989A-1B67-B54F-81B6-D9ECC82B00A7}">
      <dgm:prSet phldrT="[Texto]"/>
      <dgm:spPr/>
      <dgm:t>
        <a:bodyPr/>
        <a:lstStyle/>
        <a:p>
          <a:r>
            <a:rPr lang="pt-BR"/>
            <a:t>Corregedoria</a:t>
          </a:r>
        </a:p>
      </dgm:t>
    </dgm:pt>
    <dgm:pt modelId="{DBDC2243-11DA-E045-89E9-CC547052F179}" type="parTrans" cxnId="{BED9A30F-86BF-A746-8983-4938E4D404BA}">
      <dgm:prSet/>
      <dgm:spPr/>
      <dgm:t>
        <a:bodyPr/>
        <a:lstStyle/>
        <a:p>
          <a:endParaRPr lang="pt-BR"/>
        </a:p>
      </dgm:t>
    </dgm:pt>
    <dgm:pt modelId="{82227711-8880-A44A-A5DD-CDF73D822B5D}" type="sibTrans" cxnId="{BED9A30F-86BF-A746-8983-4938E4D404BA}">
      <dgm:prSet/>
      <dgm:spPr/>
      <dgm:t>
        <a:bodyPr/>
        <a:lstStyle/>
        <a:p>
          <a:endParaRPr lang="pt-BR"/>
        </a:p>
      </dgm:t>
    </dgm:pt>
    <dgm:pt modelId="{8DFA7F2B-3F80-41AC-B776-A7E3D5596FA9}" type="pres">
      <dgm:prSet presAssocID="{F868522C-8458-4F7A-8D71-B29D6FDB8B91}" presName="Name0" presStyleCnt="0">
        <dgm:presLayoutVars>
          <dgm:dir/>
          <dgm:animLvl val="lvl"/>
          <dgm:resizeHandles val="exact"/>
        </dgm:presLayoutVars>
      </dgm:prSet>
      <dgm:spPr/>
    </dgm:pt>
    <dgm:pt modelId="{E663DABB-83B3-4899-81FD-34D22282C397}" type="pres">
      <dgm:prSet presAssocID="{124ED274-C0F8-48A3-96B5-C1CDCF38AEC3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318F0E22-F37F-4538-AB21-81F0189EAB99}" type="pres">
      <dgm:prSet presAssocID="{4BE9C781-AE98-4C2A-99BD-73C19B7494A9}" presName="parTxOnlySpace" presStyleCnt="0"/>
      <dgm:spPr/>
    </dgm:pt>
    <dgm:pt modelId="{6D55140D-6A57-3B4D-86D0-2BCF8B32BCB0}" type="pres">
      <dgm:prSet presAssocID="{C3AE989A-1B67-B54F-81B6-D9ECC82B00A7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62E02A0A-44D1-AA4B-A5C5-BBBD3269C9BF}" type="pres">
      <dgm:prSet presAssocID="{82227711-8880-A44A-A5DD-CDF73D822B5D}" presName="parTxOnlySpace" presStyleCnt="0"/>
      <dgm:spPr/>
    </dgm:pt>
    <dgm:pt modelId="{FD26F3BC-40B1-424E-9BD1-9ED10B0A2E1A}" type="pres">
      <dgm:prSet presAssocID="{CC544F6F-693A-48CF-8775-E007095CB90E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A4B4AADE-49A3-4B28-871B-F6BC96566155}" type="pres">
      <dgm:prSet presAssocID="{52F34B28-D77E-4496-94DC-F98726596279}" presName="parTxOnlySpace" presStyleCnt="0"/>
      <dgm:spPr/>
    </dgm:pt>
    <dgm:pt modelId="{90FBD35F-ADD2-41E3-AC9F-B08145ED8BC3}" type="pres">
      <dgm:prSet presAssocID="{66D6FCDC-62F0-44B3-BBEA-6DBC7D855F80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1E628989-0C83-448C-940C-E8D48598A3CB}" type="pres">
      <dgm:prSet presAssocID="{4C0946E9-B13A-45CD-943C-B55E85C03696}" presName="parTxOnlySpace" presStyleCnt="0"/>
      <dgm:spPr/>
    </dgm:pt>
    <dgm:pt modelId="{D07627F1-18E1-40D2-8329-7B9F20A58D2D}" type="pres">
      <dgm:prSet presAssocID="{66324A4F-BB1F-4FC0-9C0C-5AD5F2B73ED8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BED9A30F-86BF-A746-8983-4938E4D404BA}" srcId="{F868522C-8458-4F7A-8D71-B29D6FDB8B91}" destId="{C3AE989A-1B67-B54F-81B6-D9ECC82B00A7}" srcOrd="1" destOrd="0" parTransId="{DBDC2243-11DA-E045-89E9-CC547052F179}" sibTransId="{82227711-8880-A44A-A5DD-CDF73D822B5D}"/>
    <dgm:cxn modelId="{48210713-2A8C-45D5-9357-B12C4ABCF3BE}" type="presOf" srcId="{66D6FCDC-62F0-44B3-BBEA-6DBC7D855F80}" destId="{90FBD35F-ADD2-41E3-AC9F-B08145ED8BC3}" srcOrd="0" destOrd="0" presId="urn:microsoft.com/office/officeart/2005/8/layout/chevron1"/>
    <dgm:cxn modelId="{FA8DF21A-340C-4C56-B188-093B06CA411D}" srcId="{F868522C-8458-4F7A-8D71-B29D6FDB8B91}" destId="{66324A4F-BB1F-4FC0-9C0C-5AD5F2B73ED8}" srcOrd="4" destOrd="0" parTransId="{BA5038B2-0955-4E3A-A949-CB74BDAB441F}" sibTransId="{B4612DAB-8C79-411E-B932-AA9FC62CBF79}"/>
    <dgm:cxn modelId="{0F112A3D-BE95-4F37-B232-345BB605A693}" type="presOf" srcId="{F868522C-8458-4F7A-8D71-B29D6FDB8B91}" destId="{8DFA7F2B-3F80-41AC-B776-A7E3D5596FA9}" srcOrd="0" destOrd="0" presId="urn:microsoft.com/office/officeart/2005/8/layout/chevron1"/>
    <dgm:cxn modelId="{FC2C1366-5075-401E-B0D4-C4924607878F}" type="presOf" srcId="{124ED274-C0F8-48A3-96B5-C1CDCF38AEC3}" destId="{E663DABB-83B3-4899-81FD-34D22282C397}" srcOrd="0" destOrd="0" presId="urn:microsoft.com/office/officeart/2005/8/layout/chevron1"/>
    <dgm:cxn modelId="{5696A54E-E041-AC44-9EA5-D78771FAA8C0}" type="presOf" srcId="{C3AE989A-1B67-B54F-81B6-D9ECC82B00A7}" destId="{6D55140D-6A57-3B4D-86D0-2BCF8B32BCB0}" srcOrd="0" destOrd="0" presId="urn:microsoft.com/office/officeart/2005/8/layout/chevron1"/>
    <dgm:cxn modelId="{A01BC358-5077-4A51-A330-7F3A5A1E35CA}" srcId="{F868522C-8458-4F7A-8D71-B29D6FDB8B91}" destId="{66D6FCDC-62F0-44B3-BBEA-6DBC7D855F80}" srcOrd="3" destOrd="0" parTransId="{265B98DF-2D32-4D48-9F23-5D7649BCD2C2}" sibTransId="{4C0946E9-B13A-45CD-943C-B55E85C03696}"/>
    <dgm:cxn modelId="{DD64D978-2832-4910-87CD-C99825B146C3}" type="presOf" srcId="{CC544F6F-693A-48CF-8775-E007095CB90E}" destId="{FD26F3BC-40B1-424E-9BD1-9ED10B0A2E1A}" srcOrd="0" destOrd="0" presId="urn:microsoft.com/office/officeart/2005/8/layout/chevron1"/>
    <dgm:cxn modelId="{7803B981-A220-46DF-AD2D-215C031E36FA}" type="presOf" srcId="{66324A4F-BB1F-4FC0-9C0C-5AD5F2B73ED8}" destId="{D07627F1-18E1-40D2-8329-7B9F20A58D2D}" srcOrd="0" destOrd="0" presId="urn:microsoft.com/office/officeart/2005/8/layout/chevron1"/>
    <dgm:cxn modelId="{4A748BA0-7084-48BF-829A-F6F5A7ACD5CD}" srcId="{F868522C-8458-4F7A-8D71-B29D6FDB8B91}" destId="{CC544F6F-693A-48CF-8775-E007095CB90E}" srcOrd="2" destOrd="0" parTransId="{BBB80242-282F-40FC-A93B-3122B258EAFC}" sibTransId="{52F34B28-D77E-4496-94DC-F98726596279}"/>
    <dgm:cxn modelId="{C29125AB-B4FF-4ECE-807B-CE7906F2C3BC}" srcId="{F868522C-8458-4F7A-8D71-B29D6FDB8B91}" destId="{124ED274-C0F8-48A3-96B5-C1CDCF38AEC3}" srcOrd="0" destOrd="0" parTransId="{6B4C89D4-5F8C-438C-AB56-530A1042A02D}" sibTransId="{4BE9C781-AE98-4C2A-99BD-73C19B7494A9}"/>
    <dgm:cxn modelId="{E9767A56-BF48-4E3D-96D2-3336821F776B}" type="presParOf" srcId="{8DFA7F2B-3F80-41AC-B776-A7E3D5596FA9}" destId="{E663DABB-83B3-4899-81FD-34D22282C397}" srcOrd="0" destOrd="0" presId="urn:microsoft.com/office/officeart/2005/8/layout/chevron1"/>
    <dgm:cxn modelId="{15BF5F76-DD89-45C7-9112-7CD48FFB2E85}" type="presParOf" srcId="{8DFA7F2B-3F80-41AC-B776-A7E3D5596FA9}" destId="{318F0E22-F37F-4538-AB21-81F0189EAB99}" srcOrd="1" destOrd="0" presId="urn:microsoft.com/office/officeart/2005/8/layout/chevron1"/>
    <dgm:cxn modelId="{62816B27-35E2-AF4C-9508-D52B5431EFBB}" type="presParOf" srcId="{8DFA7F2B-3F80-41AC-B776-A7E3D5596FA9}" destId="{6D55140D-6A57-3B4D-86D0-2BCF8B32BCB0}" srcOrd="2" destOrd="0" presId="urn:microsoft.com/office/officeart/2005/8/layout/chevron1"/>
    <dgm:cxn modelId="{DFB3816D-4755-7447-A572-85A9C14EEA60}" type="presParOf" srcId="{8DFA7F2B-3F80-41AC-B776-A7E3D5596FA9}" destId="{62E02A0A-44D1-AA4B-A5C5-BBBD3269C9BF}" srcOrd="3" destOrd="0" presId="urn:microsoft.com/office/officeart/2005/8/layout/chevron1"/>
    <dgm:cxn modelId="{9835CD6F-5899-4661-8A8D-238E0C691169}" type="presParOf" srcId="{8DFA7F2B-3F80-41AC-B776-A7E3D5596FA9}" destId="{FD26F3BC-40B1-424E-9BD1-9ED10B0A2E1A}" srcOrd="4" destOrd="0" presId="urn:microsoft.com/office/officeart/2005/8/layout/chevron1"/>
    <dgm:cxn modelId="{3D131E56-0651-4A88-97DA-58301D2BE98C}" type="presParOf" srcId="{8DFA7F2B-3F80-41AC-B776-A7E3D5596FA9}" destId="{A4B4AADE-49A3-4B28-871B-F6BC96566155}" srcOrd="5" destOrd="0" presId="urn:microsoft.com/office/officeart/2005/8/layout/chevron1"/>
    <dgm:cxn modelId="{D8D52325-A98F-40A8-9DF0-CB181C624366}" type="presParOf" srcId="{8DFA7F2B-3F80-41AC-B776-A7E3D5596FA9}" destId="{90FBD35F-ADD2-41E3-AC9F-B08145ED8BC3}" srcOrd="6" destOrd="0" presId="urn:microsoft.com/office/officeart/2005/8/layout/chevron1"/>
    <dgm:cxn modelId="{EA445370-4A59-4AEA-863A-4AB70AC177C0}" type="presParOf" srcId="{8DFA7F2B-3F80-41AC-B776-A7E3D5596FA9}" destId="{1E628989-0C83-448C-940C-E8D48598A3CB}" srcOrd="7" destOrd="0" presId="urn:microsoft.com/office/officeart/2005/8/layout/chevron1"/>
    <dgm:cxn modelId="{9BB8A205-0DA8-4892-A930-E7DC7614B952}" type="presParOf" srcId="{8DFA7F2B-3F80-41AC-B776-A7E3D5596FA9}" destId="{D07627F1-18E1-40D2-8329-7B9F20A58D2D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26CEE32D-C523-43AD-A4DC-82813ABC1EEA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ECFDB7D-0024-44F3-A09B-A7340F5ECB4A}">
      <dgm:prSet phldrT="[Texto]" custT="1"/>
      <dgm:spPr/>
      <dgm:t>
        <a:bodyPr/>
        <a:lstStyle/>
        <a:p>
          <a:pPr algn="ctr"/>
          <a:r>
            <a:rPr lang="pt-BR" sz="2800"/>
            <a:t>Soma agravantes</a:t>
          </a:r>
        </a:p>
      </dgm:t>
    </dgm:pt>
    <dgm:pt modelId="{C8AFAB3C-15DA-418E-9460-1A8D4D9E13BC}" type="parTrans" cxnId="{AF1EF222-2037-43B5-AF7C-BCF812B8A4B9}">
      <dgm:prSet/>
      <dgm:spPr/>
      <dgm:t>
        <a:bodyPr/>
        <a:lstStyle/>
        <a:p>
          <a:endParaRPr lang="pt-BR" sz="1400"/>
        </a:p>
      </dgm:t>
    </dgm:pt>
    <dgm:pt modelId="{5F9DAE7D-EF51-440E-AA49-D6CF98857DA2}" type="sibTrans" cxnId="{AF1EF222-2037-43B5-AF7C-BCF812B8A4B9}">
      <dgm:prSet/>
      <dgm:spPr/>
      <dgm:t>
        <a:bodyPr/>
        <a:lstStyle/>
        <a:p>
          <a:endParaRPr lang="pt-BR" sz="1400"/>
        </a:p>
      </dgm:t>
    </dgm:pt>
    <dgm:pt modelId="{12694CD2-814B-4D68-9794-B41A3235156D}">
      <dgm:prSet phldrT="[Texto]" custT="1"/>
      <dgm:spPr/>
      <dgm:t>
        <a:bodyPr/>
        <a:lstStyle/>
        <a:p>
          <a:pPr algn="ctr"/>
          <a:r>
            <a:rPr lang="pt-BR" sz="2800"/>
            <a:t>Soma atenuantes</a:t>
          </a:r>
        </a:p>
      </dgm:t>
    </dgm:pt>
    <dgm:pt modelId="{19E30EA5-A3F9-4DB6-BD8F-BAD9A038A2E0}" type="parTrans" cxnId="{BE101FC9-373B-4AE3-9763-2AFF05D036EC}">
      <dgm:prSet/>
      <dgm:spPr/>
      <dgm:t>
        <a:bodyPr/>
        <a:lstStyle/>
        <a:p>
          <a:endParaRPr lang="pt-BR" sz="1400"/>
        </a:p>
      </dgm:t>
    </dgm:pt>
    <dgm:pt modelId="{4A55831E-2F53-4FBA-986F-0761E14811C0}" type="sibTrans" cxnId="{BE101FC9-373B-4AE3-9763-2AFF05D036EC}">
      <dgm:prSet/>
      <dgm:spPr/>
      <dgm:t>
        <a:bodyPr/>
        <a:lstStyle/>
        <a:p>
          <a:endParaRPr lang="pt-BR" sz="1400"/>
        </a:p>
      </dgm:t>
    </dgm:pt>
    <dgm:pt modelId="{1DA645C6-0CB0-48E4-9D3D-E9D6E899E57F}">
      <dgm:prSet phldrT="[Texto]" custT="1"/>
      <dgm:spPr/>
      <dgm:t>
        <a:bodyPr/>
        <a:lstStyle/>
        <a:p>
          <a:pPr algn="ctr"/>
          <a:r>
            <a:rPr lang="pt-BR" sz="2800"/>
            <a:t>Resultado: multa preliminar</a:t>
          </a:r>
        </a:p>
      </dgm:t>
    </dgm:pt>
    <dgm:pt modelId="{47259F5A-1D5C-479C-BF23-39622A55B65E}" type="parTrans" cxnId="{A7042328-DD52-49B7-B2BB-6D4FF0A27239}">
      <dgm:prSet/>
      <dgm:spPr/>
      <dgm:t>
        <a:bodyPr/>
        <a:lstStyle/>
        <a:p>
          <a:endParaRPr lang="pt-BR" sz="1400"/>
        </a:p>
      </dgm:t>
    </dgm:pt>
    <dgm:pt modelId="{157796FB-5B7C-4453-A783-3D33AC36F0DC}" type="sibTrans" cxnId="{A7042328-DD52-49B7-B2BB-6D4FF0A27239}">
      <dgm:prSet/>
      <dgm:spPr/>
      <dgm:t>
        <a:bodyPr/>
        <a:lstStyle/>
        <a:p>
          <a:endParaRPr lang="pt-BR" sz="1400"/>
        </a:p>
      </dgm:t>
    </dgm:pt>
    <dgm:pt modelId="{61F5461C-0413-4D2F-8237-E2458BCB67E1}">
      <dgm:prSet phldrT="[Texto]" custT="1"/>
      <dgm:spPr/>
      <dgm:t>
        <a:bodyPr/>
        <a:lstStyle/>
        <a:p>
          <a:pPr algn="ctr">
            <a:spcAft>
              <a:spcPts val="0"/>
            </a:spcAft>
          </a:pPr>
          <a:r>
            <a:rPr lang="pt-BR" sz="2800"/>
            <a:t>Agravantes </a:t>
          </a:r>
        </a:p>
        <a:p>
          <a:pPr algn="ctr">
            <a:spcAft>
              <a:spcPts val="0"/>
            </a:spcAft>
          </a:pPr>
          <a:r>
            <a:rPr lang="pt-BR" sz="2800"/>
            <a:t>- </a:t>
          </a:r>
        </a:p>
        <a:p>
          <a:pPr algn="ctr">
            <a:spcAft>
              <a:spcPts val="0"/>
            </a:spcAft>
          </a:pPr>
          <a:r>
            <a:rPr lang="pt-BR" sz="2800"/>
            <a:t>Atenuantes</a:t>
          </a:r>
        </a:p>
      </dgm:t>
    </dgm:pt>
    <dgm:pt modelId="{B187078C-AD2B-4A17-A022-92EC910957C1}" type="parTrans" cxnId="{A7108B29-CB79-407B-9BC4-471DEDD7460A}">
      <dgm:prSet/>
      <dgm:spPr/>
      <dgm:t>
        <a:bodyPr/>
        <a:lstStyle/>
        <a:p>
          <a:endParaRPr lang="pt-BR" sz="1400"/>
        </a:p>
      </dgm:t>
    </dgm:pt>
    <dgm:pt modelId="{4EE835DB-05D6-46D6-AE6C-DFF3EBAC605B}" type="sibTrans" cxnId="{A7108B29-CB79-407B-9BC4-471DEDD7460A}">
      <dgm:prSet/>
      <dgm:spPr/>
      <dgm:t>
        <a:bodyPr/>
        <a:lstStyle/>
        <a:p>
          <a:endParaRPr lang="pt-BR" sz="1400"/>
        </a:p>
      </dgm:t>
    </dgm:pt>
    <dgm:pt modelId="{353F7ECF-8C39-4476-B0A0-6E32E0E0BC73}" type="pres">
      <dgm:prSet presAssocID="{26CEE32D-C523-43AD-A4DC-82813ABC1EEA}" presName="rootnode" presStyleCnt="0">
        <dgm:presLayoutVars>
          <dgm:chMax/>
          <dgm:chPref/>
          <dgm:dir/>
          <dgm:animLvl val="lvl"/>
        </dgm:presLayoutVars>
      </dgm:prSet>
      <dgm:spPr/>
    </dgm:pt>
    <dgm:pt modelId="{A73FB7DE-149A-4EE5-A38C-35F4C083EFA0}" type="pres">
      <dgm:prSet presAssocID="{1ECFDB7D-0024-44F3-A09B-A7340F5ECB4A}" presName="composite" presStyleCnt="0"/>
      <dgm:spPr/>
    </dgm:pt>
    <dgm:pt modelId="{7959898B-7965-4DAD-A9E4-DB39E377E3D2}" type="pres">
      <dgm:prSet presAssocID="{1ECFDB7D-0024-44F3-A09B-A7340F5ECB4A}" presName="LShape" presStyleLbl="alignNode1" presStyleIdx="0" presStyleCnt="7"/>
      <dgm:spPr>
        <a:solidFill>
          <a:srgbClr val="C00000"/>
        </a:solidFill>
        <a:ln>
          <a:noFill/>
        </a:ln>
      </dgm:spPr>
    </dgm:pt>
    <dgm:pt modelId="{3BD5A2FE-298B-4CCA-8495-AE3A3DF46C61}" type="pres">
      <dgm:prSet presAssocID="{1ECFDB7D-0024-44F3-A09B-A7340F5ECB4A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3A783030-5B5E-4ECE-9081-41564C98F1D0}" type="pres">
      <dgm:prSet presAssocID="{1ECFDB7D-0024-44F3-A09B-A7340F5ECB4A}" presName="Triangle" presStyleLbl="alignNode1" presStyleIdx="1" presStyleCnt="7"/>
      <dgm:spPr>
        <a:ln>
          <a:noFill/>
        </a:ln>
      </dgm:spPr>
    </dgm:pt>
    <dgm:pt modelId="{EE2A6BCE-5DD1-444D-83CE-C169EF781E2E}" type="pres">
      <dgm:prSet presAssocID="{5F9DAE7D-EF51-440E-AA49-D6CF98857DA2}" presName="sibTrans" presStyleCnt="0"/>
      <dgm:spPr/>
    </dgm:pt>
    <dgm:pt modelId="{15B33A4B-6E90-44A9-8767-BE5BDBC7E666}" type="pres">
      <dgm:prSet presAssocID="{5F9DAE7D-EF51-440E-AA49-D6CF98857DA2}" presName="space" presStyleCnt="0"/>
      <dgm:spPr/>
    </dgm:pt>
    <dgm:pt modelId="{12A9C71F-8CEE-4438-BFCA-6E1CC8604FA0}" type="pres">
      <dgm:prSet presAssocID="{12694CD2-814B-4D68-9794-B41A3235156D}" presName="composite" presStyleCnt="0"/>
      <dgm:spPr/>
    </dgm:pt>
    <dgm:pt modelId="{836C6534-4DE5-414B-98A5-28CD6EA12BF5}" type="pres">
      <dgm:prSet presAssocID="{12694CD2-814B-4D68-9794-B41A3235156D}" presName="LShape" presStyleLbl="alignNode1" presStyleIdx="2" presStyleCnt="7"/>
      <dgm:spPr>
        <a:solidFill>
          <a:schemeClr val="accent2">
            <a:lumMod val="75000"/>
          </a:schemeClr>
        </a:solidFill>
        <a:ln>
          <a:noFill/>
        </a:ln>
      </dgm:spPr>
    </dgm:pt>
    <dgm:pt modelId="{2BE5AB00-AC28-40D8-8FE1-6CDDF73B6710}" type="pres">
      <dgm:prSet presAssocID="{12694CD2-814B-4D68-9794-B41A3235156D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DFA03D0B-3F48-485D-A49C-9A33FB8171B9}" type="pres">
      <dgm:prSet presAssocID="{12694CD2-814B-4D68-9794-B41A3235156D}" presName="Triangle" presStyleLbl="alignNode1" presStyleIdx="3" presStyleCnt="7"/>
      <dgm:spPr>
        <a:ln>
          <a:noFill/>
        </a:ln>
      </dgm:spPr>
    </dgm:pt>
    <dgm:pt modelId="{98CB863C-C694-4213-95BB-C2D80B57E039}" type="pres">
      <dgm:prSet presAssocID="{4A55831E-2F53-4FBA-986F-0761E14811C0}" presName="sibTrans" presStyleCnt="0"/>
      <dgm:spPr/>
    </dgm:pt>
    <dgm:pt modelId="{F55EE6EA-E970-468E-84ED-7EB1DF3ED2CE}" type="pres">
      <dgm:prSet presAssocID="{4A55831E-2F53-4FBA-986F-0761E14811C0}" presName="space" presStyleCnt="0"/>
      <dgm:spPr/>
    </dgm:pt>
    <dgm:pt modelId="{A4FAB8D8-9326-4F96-94C3-5BDC4CBC349F}" type="pres">
      <dgm:prSet presAssocID="{61F5461C-0413-4D2F-8237-E2458BCB67E1}" presName="composite" presStyleCnt="0"/>
      <dgm:spPr/>
    </dgm:pt>
    <dgm:pt modelId="{A9F70E42-C80E-4D67-B320-7EFDE752123C}" type="pres">
      <dgm:prSet presAssocID="{61F5461C-0413-4D2F-8237-E2458BCB67E1}" presName="LShape" presStyleLbl="alignNode1" presStyleIdx="4" presStyleCnt="7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9211D50-97DC-466D-8ADB-BCF986034B1E}" type="pres">
      <dgm:prSet presAssocID="{61F5461C-0413-4D2F-8237-E2458BCB67E1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35FCBDAD-E6DA-4B17-96BE-F338323D27EA}" type="pres">
      <dgm:prSet presAssocID="{61F5461C-0413-4D2F-8237-E2458BCB67E1}" presName="Triangle" presStyleLbl="alignNode1" presStyleIdx="5" presStyleCnt="7"/>
      <dgm:spPr>
        <a:ln>
          <a:noFill/>
        </a:ln>
      </dgm:spPr>
    </dgm:pt>
    <dgm:pt modelId="{82BBE330-9BCF-4A7A-B2C5-9E2F38FDC3DF}" type="pres">
      <dgm:prSet presAssocID="{4EE835DB-05D6-46D6-AE6C-DFF3EBAC605B}" presName="sibTrans" presStyleCnt="0"/>
      <dgm:spPr/>
    </dgm:pt>
    <dgm:pt modelId="{FDED9315-0888-4D72-A85C-3F09583A15FE}" type="pres">
      <dgm:prSet presAssocID="{4EE835DB-05D6-46D6-AE6C-DFF3EBAC605B}" presName="space" presStyleCnt="0"/>
      <dgm:spPr/>
    </dgm:pt>
    <dgm:pt modelId="{BBEAAA4D-9CF3-4963-BCDA-668633B2ABF4}" type="pres">
      <dgm:prSet presAssocID="{1DA645C6-0CB0-48E4-9D3D-E9D6E899E57F}" presName="composite" presStyleCnt="0"/>
      <dgm:spPr/>
    </dgm:pt>
    <dgm:pt modelId="{6E9C5E5E-A3F5-4471-9964-A80B6ADBBBDA}" type="pres">
      <dgm:prSet presAssocID="{1DA645C6-0CB0-48E4-9D3D-E9D6E899E57F}" presName="LShape" presStyleLbl="alignNode1" presStyleIdx="6" presStyleCnt="7"/>
      <dgm:spPr>
        <a:solidFill>
          <a:schemeClr val="accent4">
            <a:lumMod val="40000"/>
            <a:lumOff val="60000"/>
          </a:schemeClr>
        </a:solidFill>
        <a:ln>
          <a:noFill/>
        </a:ln>
      </dgm:spPr>
    </dgm:pt>
    <dgm:pt modelId="{989BE7F8-EBD2-433D-8595-772322D4E604}" type="pres">
      <dgm:prSet presAssocID="{1DA645C6-0CB0-48E4-9D3D-E9D6E899E57F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CA32B40A-6CFF-4DE0-93B0-33820D39E59C}" type="presOf" srcId="{12694CD2-814B-4D68-9794-B41A3235156D}" destId="{2BE5AB00-AC28-40D8-8FE1-6CDDF73B6710}" srcOrd="0" destOrd="0" presId="urn:microsoft.com/office/officeart/2009/3/layout/StepUpProcess"/>
    <dgm:cxn modelId="{AF1EF222-2037-43B5-AF7C-BCF812B8A4B9}" srcId="{26CEE32D-C523-43AD-A4DC-82813ABC1EEA}" destId="{1ECFDB7D-0024-44F3-A09B-A7340F5ECB4A}" srcOrd="0" destOrd="0" parTransId="{C8AFAB3C-15DA-418E-9460-1A8D4D9E13BC}" sibTransId="{5F9DAE7D-EF51-440E-AA49-D6CF98857DA2}"/>
    <dgm:cxn modelId="{45060726-C879-4C0E-B8DD-6B173CDEF80C}" type="presOf" srcId="{61F5461C-0413-4D2F-8237-E2458BCB67E1}" destId="{19211D50-97DC-466D-8ADB-BCF986034B1E}" srcOrd="0" destOrd="0" presId="urn:microsoft.com/office/officeart/2009/3/layout/StepUpProcess"/>
    <dgm:cxn modelId="{A7042328-DD52-49B7-B2BB-6D4FF0A27239}" srcId="{26CEE32D-C523-43AD-A4DC-82813ABC1EEA}" destId="{1DA645C6-0CB0-48E4-9D3D-E9D6E899E57F}" srcOrd="3" destOrd="0" parTransId="{47259F5A-1D5C-479C-BF23-39622A55B65E}" sibTransId="{157796FB-5B7C-4453-A783-3D33AC36F0DC}"/>
    <dgm:cxn modelId="{A7108B29-CB79-407B-9BC4-471DEDD7460A}" srcId="{26CEE32D-C523-43AD-A4DC-82813ABC1EEA}" destId="{61F5461C-0413-4D2F-8237-E2458BCB67E1}" srcOrd="2" destOrd="0" parTransId="{B187078C-AD2B-4A17-A022-92EC910957C1}" sibTransId="{4EE835DB-05D6-46D6-AE6C-DFF3EBAC605B}"/>
    <dgm:cxn modelId="{09E3F446-B439-41FC-8B4A-6CF48EFCB842}" type="presOf" srcId="{1ECFDB7D-0024-44F3-A09B-A7340F5ECB4A}" destId="{3BD5A2FE-298B-4CCA-8495-AE3A3DF46C61}" srcOrd="0" destOrd="0" presId="urn:microsoft.com/office/officeart/2009/3/layout/StepUpProcess"/>
    <dgm:cxn modelId="{AAC20C88-F373-4F07-9D02-667A2E0B0FFD}" type="presOf" srcId="{26CEE32D-C523-43AD-A4DC-82813ABC1EEA}" destId="{353F7ECF-8C39-4476-B0A0-6E32E0E0BC73}" srcOrd="0" destOrd="0" presId="urn:microsoft.com/office/officeart/2009/3/layout/StepUpProcess"/>
    <dgm:cxn modelId="{5F5BC4B3-5438-44E1-881E-5085F5858CAF}" type="presOf" srcId="{1DA645C6-0CB0-48E4-9D3D-E9D6E899E57F}" destId="{989BE7F8-EBD2-433D-8595-772322D4E604}" srcOrd="0" destOrd="0" presId="urn:microsoft.com/office/officeart/2009/3/layout/StepUpProcess"/>
    <dgm:cxn modelId="{BE101FC9-373B-4AE3-9763-2AFF05D036EC}" srcId="{26CEE32D-C523-43AD-A4DC-82813ABC1EEA}" destId="{12694CD2-814B-4D68-9794-B41A3235156D}" srcOrd="1" destOrd="0" parTransId="{19E30EA5-A3F9-4DB6-BD8F-BAD9A038A2E0}" sibTransId="{4A55831E-2F53-4FBA-986F-0761E14811C0}"/>
    <dgm:cxn modelId="{BC72D330-AC5C-429F-BA6F-B5B8CCF650C4}" type="presParOf" srcId="{353F7ECF-8C39-4476-B0A0-6E32E0E0BC73}" destId="{A73FB7DE-149A-4EE5-A38C-35F4C083EFA0}" srcOrd="0" destOrd="0" presId="urn:microsoft.com/office/officeart/2009/3/layout/StepUpProcess"/>
    <dgm:cxn modelId="{331BC2E4-2F89-4C7C-91C7-FB99D98CC626}" type="presParOf" srcId="{A73FB7DE-149A-4EE5-A38C-35F4C083EFA0}" destId="{7959898B-7965-4DAD-A9E4-DB39E377E3D2}" srcOrd="0" destOrd="0" presId="urn:microsoft.com/office/officeart/2009/3/layout/StepUpProcess"/>
    <dgm:cxn modelId="{BBC1AAE8-216D-447C-B960-5FD73F32E4EC}" type="presParOf" srcId="{A73FB7DE-149A-4EE5-A38C-35F4C083EFA0}" destId="{3BD5A2FE-298B-4CCA-8495-AE3A3DF46C61}" srcOrd="1" destOrd="0" presId="urn:microsoft.com/office/officeart/2009/3/layout/StepUpProcess"/>
    <dgm:cxn modelId="{3D999BDF-9FE9-497E-82F2-A8B333BF0D3A}" type="presParOf" srcId="{A73FB7DE-149A-4EE5-A38C-35F4C083EFA0}" destId="{3A783030-5B5E-4ECE-9081-41564C98F1D0}" srcOrd="2" destOrd="0" presId="urn:microsoft.com/office/officeart/2009/3/layout/StepUpProcess"/>
    <dgm:cxn modelId="{0F4F5B78-0484-40A4-B4A5-68BEEFD2180C}" type="presParOf" srcId="{353F7ECF-8C39-4476-B0A0-6E32E0E0BC73}" destId="{EE2A6BCE-5DD1-444D-83CE-C169EF781E2E}" srcOrd="1" destOrd="0" presId="urn:microsoft.com/office/officeart/2009/3/layout/StepUpProcess"/>
    <dgm:cxn modelId="{C61D9108-E788-49D7-A400-FBBCCE3A45C4}" type="presParOf" srcId="{EE2A6BCE-5DD1-444D-83CE-C169EF781E2E}" destId="{15B33A4B-6E90-44A9-8767-BE5BDBC7E666}" srcOrd="0" destOrd="0" presId="urn:microsoft.com/office/officeart/2009/3/layout/StepUpProcess"/>
    <dgm:cxn modelId="{100D4F1C-428E-4590-AD99-83B45683CB29}" type="presParOf" srcId="{353F7ECF-8C39-4476-B0A0-6E32E0E0BC73}" destId="{12A9C71F-8CEE-4438-BFCA-6E1CC8604FA0}" srcOrd="2" destOrd="0" presId="urn:microsoft.com/office/officeart/2009/3/layout/StepUpProcess"/>
    <dgm:cxn modelId="{BB4EB125-8C75-4D58-9D4D-7D9BE8C44CFB}" type="presParOf" srcId="{12A9C71F-8CEE-4438-BFCA-6E1CC8604FA0}" destId="{836C6534-4DE5-414B-98A5-28CD6EA12BF5}" srcOrd="0" destOrd="0" presId="urn:microsoft.com/office/officeart/2009/3/layout/StepUpProcess"/>
    <dgm:cxn modelId="{BB2051C6-124A-4959-BA0E-C1C96722A819}" type="presParOf" srcId="{12A9C71F-8CEE-4438-BFCA-6E1CC8604FA0}" destId="{2BE5AB00-AC28-40D8-8FE1-6CDDF73B6710}" srcOrd="1" destOrd="0" presId="urn:microsoft.com/office/officeart/2009/3/layout/StepUpProcess"/>
    <dgm:cxn modelId="{98BCBA78-FD72-44B5-B8B5-DA2199AC0562}" type="presParOf" srcId="{12A9C71F-8CEE-4438-BFCA-6E1CC8604FA0}" destId="{DFA03D0B-3F48-485D-A49C-9A33FB8171B9}" srcOrd="2" destOrd="0" presId="urn:microsoft.com/office/officeart/2009/3/layout/StepUpProcess"/>
    <dgm:cxn modelId="{EDBF8523-5607-4500-8FD2-37495FB154E0}" type="presParOf" srcId="{353F7ECF-8C39-4476-B0A0-6E32E0E0BC73}" destId="{98CB863C-C694-4213-95BB-C2D80B57E039}" srcOrd="3" destOrd="0" presId="urn:microsoft.com/office/officeart/2009/3/layout/StepUpProcess"/>
    <dgm:cxn modelId="{BBFAE74B-ACF6-4A07-B5CA-DD5D27AF4DE3}" type="presParOf" srcId="{98CB863C-C694-4213-95BB-C2D80B57E039}" destId="{F55EE6EA-E970-468E-84ED-7EB1DF3ED2CE}" srcOrd="0" destOrd="0" presId="urn:microsoft.com/office/officeart/2009/3/layout/StepUpProcess"/>
    <dgm:cxn modelId="{0498A688-A7DB-4647-BFB3-BAE2369DD8D7}" type="presParOf" srcId="{353F7ECF-8C39-4476-B0A0-6E32E0E0BC73}" destId="{A4FAB8D8-9326-4F96-94C3-5BDC4CBC349F}" srcOrd="4" destOrd="0" presId="urn:microsoft.com/office/officeart/2009/3/layout/StepUpProcess"/>
    <dgm:cxn modelId="{5D499E6D-5176-491D-8EBA-0703CF6B8D9E}" type="presParOf" srcId="{A4FAB8D8-9326-4F96-94C3-5BDC4CBC349F}" destId="{A9F70E42-C80E-4D67-B320-7EFDE752123C}" srcOrd="0" destOrd="0" presId="urn:microsoft.com/office/officeart/2009/3/layout/StepUpProcess"/>
    <dgm:cxn modelId="{5DE8CDB4-0C8A-4FD9-873D-CD3A032DB1A9}" type="presParOf" srcId="{A4FAB8D8-9326-4F96-94C3-5BDC4CBC349F}" destId="{19211D50-97DC-466D-8ADB-BCF986034B1E}" srcOrd="1" destOrd="0" presId="urn:microsoft.com/office/officeart/2009/3/layout/StepUpProcess"/>
    <dgm:cxn modelId="{7196F4AE-8BC4-41B4-9409-2A2622FA178D}" type="presParOf" srcId="{A4FAB8D8-9326-4F96-94C3-5BDC4CBC349F}" destId="{35FCBDAD-E6DA-4B17-96BE-F338323D27EA}" srcOrd="2" destOrd="0" presId="urn:microsoft.com/office/officeart/2009/3/layout/StepUpProcess"/>
    <dgm:cxn modelId="{530D5BE2-D352-47B8-B41E-8B3837572675}" type="presParOf" srcId="{353F7ECF-8C39-4476-B0A0-6E32E0E0BC73}" destId="{82BBE330-9BCF-4A7A-B2C5-9E2F38FDC3DF}" srcOrd="5" destOrd="0" presId="urn:microsoft.com/office/officeart/2009/3/layout/StepUpProcess"/>
    <dgm:cxn modelId="{4DACF710-3C0D-4269-BB16-FBA7764F2EE1}" type="presParOf" srcId="{82BBE330-9BCF-4A7A-B2C5-9E2F38FDC3DF}" destId="{FDED9315-0888-4D72-A85C-3F09583A15FE}" srcOrd="0" destOrd="0" presId="urn:microsoft.com/office/officeart/2009/3/layout/StepUpProcess"/>
    <dgm:cxn modelId="{A0771103-3BE6-483F-9DDD-529AD8554505}" type="presParOf" srcId="{353F7ECF-8C39-4476-B0A0-6E32E0E0BC73}" destId="{BBEAAA4D-9CF3-4963-BCDA-668633B2ABF4}" srcOrd="6" destOrd="0" presId="urn:microsoft.com/office/officeart/2009/3/layout/StepUpProcess"/>
    <dgm:cxn modelId="{FAFE6C6C-C0A2-44C4-B198-1768835F122D}" type="presParOf" srcId="{BBEAAA4D-9CF3-4963-BCDA-668633B2ABF4}" destId="{6E9C5E5E-A3F5-4471-9964-A80B6ADBBBDA}" srcOrd="0" destOrd="0" presId="urn:microsoft.com/office/officeart/2009/3/layout/StepUpProcess"/>
    <dgm:cxn modelId="{D2F7A3BD-10E8-4350-BA38-B7A5DC1BCC8F}" type="presParOf" srcId="{BBEAAA4D-9CF3-4963-BCDA-668633B2ABF4}" destId="{989BE7F8-EBD2-433D-8595-772322D4E604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C87A384F-D11D-4985-BE2A-3778DF891E05}" type="doc">
      <dgm:prSet loTypeId="urn:microsoft.com/office/officeart/2005/8/layout/arrow5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D8207D1F-45E0-4BB2-BB46-8A4050A1DE5D}">
      <dgm:prSet phldrT="[Texto]"/>
      <dgm:spPr/>
      <dgm:t>
        <a:bodyPr/>
        <a:lstStyle/>
        <a:p>
          <a:r>
            <a:rPr lang="pt-BR"/>
            <a:t>Instrumento negocial</a:t>
          </a:r>
        </a:p>
      </dgm:t>
    </dgm:pt>
    <dgm:pt modelId="{6B6A54EA-BC9E-43F8-84A9-3CDE3D59737B}" type="parTrans" cxnId="{2DABBD7C-7D5D-49D2-A5A1-4CCFC89FA848}">
      <dgm:prSet/>
      <dgm:spPr/>
      <dgm:t>
        <a:bodyPr/>
        <a:lstStyle/>
        <a:p>
          <a:endParaRPr lang="pt-BR"/>
        </a:p>
      </dgm:t>
    </dgm:pt>
    <dgm:pt modelId="{1D603C26-1742-4AA7-8CB8-89A92E232EB1}" type="sibTrans" cxnId="{2DABBD7C-7D5D-49D2-A5A1-4CCFC89FA848}">
      <dgm:prSet/>
      <dgm:spPr/>
      <dgm:t>
        <a:bodyPr/>
        <a:lstStyle/>
        <a:p>
          <a:endParaRPr lang="pt-BR"/>
        </a:p>
      </dgm:t>
    </dgm:pt>
    <dgm:pt modelId="{6AD11ADA-C6E8-44A3-A91E-46635B7BD135}">
      <dgm:prSet phldrT="[Texto]"/>
      <dgm:spPr/>
      <dgm:t>
        <a:bodyPr/>
        <a:lstStyle/>
        <a:p>
          <a:r>
            <a:rPr lang="pt-BR"/>
            <a:t>Meio de obtenção de provas</a:t>
          </a:r>
        </a:p>
      </dgm:t>
    </dgm:pt>
    <dgm:pt modelId="{4D2CE3F1-88B2-4BE8-847C-9E6B63C3744F}" type="parTrans" cxnId="{2EF36E14-4027-4D51-B57C-7A0F2CDC3ACA}">
      <dgm:prSet/>
      <dgm:spPr/>
      <dgm:t>
        <a:bodyPr/>
        <a:lstStyle/>
        <a:p>
          <a:endParaRPr lang="pt-BR"/>
        </a:p>
      </dgm:t>
    </dgm:pt>
    <dgm:pt modelId="{272D98F2-E5D2-4229-86EB-572B34FC13D2}" type="sibTrans" cxnId="{2EF36E14-4027-4D51-B57C-7A0F2CDC3ACA}">
      <dgm:prSet/>
      <dgm:spPr/>
      <dgm:t>
        <a:bodyPr/>
        <a:lstStyle/>
        <a:p>
          <a:endParaRPr lang="pt-BR"/>
        </a:p>
      </dgm:t>
    </dgm:pt>
    <dgm:pt modelId="{A24509AF-5DCC-44ED-B0FA-3B94A13AD240}" type="pres">
      <dgm:prSet presAssocID="{C87A384F-D11D-4985-BE2A-3778DF891E05}" presName="diagram" presStyleCnt="0">
        <dgm:presLayoutVars>
          <dgm:dir/>
          <dgm:resizeHandles val="exact"/>
        </dgm:presLayoutVars>
      </dgm:prSet>
      <dgm:spPr/>
    </dgm:pt>
    <dgm:pt modelId="{89BD2F37-2A9C-46B0-9D90-E0119C776574}" type="pres">
      <dgm:prSet presAssocID="{D8207D1F-45E0-4BB2-BB46-8A4050A1DE5D}" presName="arrow" presStyleLbl="node1" presStyleIdx="0" presStyleCnt="2">
        <dgm:presLayoutVars>
          <dgm:bulletEnabled val="1"/>
        </dgm:presLayoutVars>
      </dgm:prSet>
      <dgm:spPr/>
    </dgm:pt>
    <dgm:pt modelId="{8232524C-6E91-490B-BEB0-F33CB187ECD8}" type="pres">
      <dgm:prSet presAssocID="{6AD11ADA-C6E8-44A3-A91E-46635B7BD135}" presName="arrow" presStyleLbl="node1" presStyleIdx="1" presStyleCnt="2">
        <dgm:presLayoutVars>
          <dgm:bulletEnabled val="1"/>
        </dgm:presLayoutVars>
      </dgm:prSet>
      <dgm:spPr/>
    </dgm:pt>
  </dgm:ptLst>
  <dgm:cxnLst>
    <dgm:cxn modelId="{2EF36E14-4027-4D51-B57C-7A0F2CDC3ACA}" srcId="{C87A384F-D11D-4985-BE2A-3778DF891E05}" destId="{6AD11ADA-C6E8-44A3-A91E-46635B7BD135}" srcOrd="1" destOrd="0" parTransId="{4D2CE3F1-88B2-4BE8-847C-9E6B63C3744F}" sibTransId="{272D98F2-E5D2-4229-86EB-572B34FC13D2}"/>
    <dgm:cxn modelId="{A8EDF230-47FA-4816-8316-D5CCD1A6DC84}" type="presOf" srcId="{D8207D1F-45E0-4BB2-BB46-8A4050A1DE5D}" destId="{89BD2F37-2A9C-46B0-9D90-E0119C776574}" srcOrd="0" destOrd="0" presId="urn:microsoft.com/office/officeart/2005/8/layout/arrow5"/>
    <dgm:cxn modelId="{56190D60-17E0-41D2-B617-93E91E42BBB3}" type="presOf" srcId="{6AD11ADA-C6E8-44A3-A91E-46635B7BD135}" destId="{8232524C-6E91-490B-BEB0-F33CB187ECD8}" srcOrd="0" destOrd="0" presId="urn:microsoft.com/office/officeart/2005/8/layout/arrow5"/>
    <dgm:cxn modelId="{2DABBD7C-7D5D-49D2-A5A1-4CCFC89FA848}" srcId="{C87A384F-D11D-4985-BE2A-3778DF891E05}" destId="{D8207D1F-45E0-4BB2-BB46-8A4050A1DE5D}" srcOrd="0" destOrd="0" parTransId="{6B6A54EA-BC9E-43F8-84A9-3CDE3D59737B}" sibTransId="{1D603C26-1742-4AA7-8CB8-89A92E232EB1}"/>
    <dgm:cxn modelId="{B0699EDE-B24B-48AC-A6D5-98891BAE328D}" type="presOf" srcId="{C87A384F-D11D-4985-BE2A-3778DF891E05}" destId="{A24509AF-5DCC-44ED-B0FA-3B94A13AD240}" srcOrd="0" destOrd="0" presId="urn:microsoft.com/office/officeart/2005/8/layout/arrow5"/>
    <dgm:cxn modelId="{83E6059C-4CC0-4830-BA47-A5C5ECABB8B9}" type="presParOf" srcId="{A24509AF-5DCC-44ED-B0FA-3B94A13AD240}" destId="{89BD2F37-2A9C-46B0-9D90-E0119C776574}" srcOrd="0" destOrd="0" presId="urn:microsoft.com/office/officeart/2005/8/layout/arrow5"/>
    <dgm:cxn modelId="{BA6A867E-9C0C-4B3F-9AFB-002684926CA2}" type="presParOf" srcId="{A24509AF-5DCC-44ED-B0FA-3B94A13AD240}" destId="{8232524C-6E91-490B-BEB0-F33CB187ECD8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D0D60363-5F74-4E87-9E55-B16A8FBE637D}" type="doc">
      <dgm:prSet loTypeId="urn:microsoft.com/office/officeart/2005/8/layout/radial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42D76775-02E0-4549-94BC-CAE187EA01DE}">
      <dgm:prSet phldrT="[Texto]"/>
      <dgm:spPr/>
      <dgm:t>
        <a:bodyPr/>
        <a:lstStyle/>
        <a:p>
          <a:r>
            <a:rPr lang="pt-BR"/>
            <a:t>Benefícios Acordo de Leniência</a:t>
          </a:r>
        </a:p>
      </dgm:t>
    </dgm:pt>
    <dgm:pt modelId="{14CEBDF3-6350-45DE-880B-BE429586756E}" type="parTrans" cxnId="{13519672-A3C3-4281-BA79-EC13FE44461C}">
      <dgm:prSet/>
      <dgm:spPr/>
      <dgm:t>
        <a:bodyPr/>
        <a:lstStyle/>
        <a:p>
          <a:endParaRPr lang="pt-BR"/>
        </a:p>
      </dgm:t>
    </dgm:pt>
    <dgm:pt modelId="{CAFA2F14-4CC9-44E5-81D1-37D954E7A981}" type="sibTrans" cxnId="{13519672-A3C3-4281-BA79-EC13FE44461C}">
      <dgm:prSet/>
      <dgm:spPr/>
      <dgm:t>
        <a:bodyPr/>
        <a:lstStyle/>
        <a:p>
          <a:endParaRPr lang="pt-BR"/>
        </a:p>
      </dgm:t>
    </dgm:pt>
    <dgm:pt modelId="{C1ABD5C7-9CAA-4758-ADFA-857E3FEACCEC}">
      <dgm:prSet phldrT="[Texto]" custT="1"/>
      <dgm:spPr/>
      <dgm:t>
        <a:bodyPr/>
        <a:lstStyle/>
        <a:p>
          <a:r>
            <a:rPr lang="pt-BR" sz="2400"/>
            <a:t>Redução da multa</a:t>
          </a:r>
        </a:p>
      </dgm:t>
    </dgm:pt>
    <dgm:pt modelId="{24A05306-AB09-42D1-846B-27E59654AA47}" type="parTrans" cxnId="{4D3CF16F-10AB-4C97-A6F8-A06A5FEF1310}">
      <dgm:prSet/>
      <dgm:spPr/>
      <dgm:t>
        <a:bodyPr/>
        <a:lstStyle/>
        <a:p>
          <a:endParaRPr lang="pt-BR"/>
        </a:p>
      </dgm:t>
    </dgm:pt>
    <dgm:pt modelId="{C135EBD9-3B1B-4811-86A0-8FDE9C2652FD}" type="sibTrans" cxnId="{4D3CF16F-10AB-4C97-A6F8-A06A5FEF1310}">
      <dgm:prSet/>
      <dgm:spPr/>
      <dgm:t>
        <a:bodyPr/>
        <a:lstStyle/>
        <a:p>
          <a:endParaRPr lang="pt-BR"/>
        </a:p>
      </dgm:t>
    </dgm:pt>
    <dgm:pt modelId="{672313E4-9E28-453E-B2A5-461C31A5C793}">
      <dgm:prSet phldrT="[Texto]"/>
      <dgm:spPr/>
      <dgm:t>
        <a:bodyPr/>
        <a:lstStyle/>
        <a:p>
          <a:r>
            <a:rPr lang="pt-BR"/>
            <a:t>Isenção ou atenuação das sanções previstas na Lei nº 8666/1993</a:t>
          </a:r>
        </a:p>
      </dgm:t>
    </dgm:pt>
    <dgm:pt modelId="{5E5EC12F-3CC8-4296-9600-AEC638113225}" type="parTrans" cxnId="{B0EDF59A-5DA4-496E-B317-C57307471156}">
      <dgm:prSet/>
      <dgm:spPr/>
      <dgm:t>
        <a:bodyPr/>
        <a:lstStyle/>
        <a:p>
          <a:endParaRPr lang="pt-BR"/>
        </a:p>
      </dgm:t>
    </dgm:pt>
    <dgm:pt modelId="{66ACDDA9-60B4-4771-A59B-F9DDFD789A02}" type="sibTrans" cxnId="{B0EDF59A-5DA4-496E-B317-C57307471156}">
      <dgm:prSet/>
      <dgm:spPr/>
      <dgm:t>
        <a:bodyPr/>
        <a:lstStyle/>
        <a:p>
          <a:endParaRPr lang="pt-BR"/>
        </a:p>
      </dgm:t>
    </dgm:pt>
    <dgm:pt modelId="{615216D4-387F-49D9-8792-9E177C541203}">
      <dgm:prSet phldrT="[Texto]"/>
      <dgm:spPr/>
      <dgm:t>
        <a:bodyPr/>
        <a:lstStyle/>
        <a:p>
          <a:r>
            <a:rPr lang="pt-BR"/>
            <a:t>Isenção de proibição de receber incentivos</a:t>
          </a:r>
        </a:p>
      </dgm:t>
    </dgm:pt>
    <dgm:pt modelId="{E0C8067F-6858-4597-8F92-781ED6140CB9}" type="parTrans" cxnId="{BB830FDE-93B9-4DF0-9413-025FAB12221A}">
      <dgm:prSet/>
      <dgm:spPr/>
      <dgm:t>
        <a:bodyPr/>
        <a:lstStyle/>
        <a:p>
          <a:endParaRPr lang="pt-BR"/>
        </a:p>
      </dgm:t>
    </dgm:pt>
    <dgm:pt modelId="{9A081A62-9DE0-4A42-ABDC-12212D2F1D0D}" type="sibTrans" cxnId="{BB830FDE-93B9-4DF0-9413-025FAB12221A}">
      <dgm:prSet/>
      <dgm:spPr/>
      <dgm:t>
        <a:bodyPr/>
        <a:lstStyle/>
        <a:p>
          <a:endParaRPr lang="pt-BR"/>
        </a:p>
      </dgm:t>
    </dgm:pt>
    <dgm:pt modelId="{5C9BEA23-F22B-4829-BC12-1ECD43A3E843}">
      <dgm:prSet phldrT="[Texto]"/>
      <dgm:spPr/>
      <dgm:t>
        <a:bodyPr/>
        <a:lstStyle/>
        <a:p>
          <a:r>
            <a:rPr lang="pt-BR"/>
            <a:t>Isenção de Publicação extraordinária</a:t>
          </a:r>
        </a:p>
      </dgm:t>
    </dgm:pt>
    <dgm:pt modelId="{5BC339E6-E0F5-4090-93EE-DBC9000D654D}" type="parTrans" cxnId="{97F99796-E845-4301-8273-AFB0295C25DD}">
      <dgm:prSet/>
      <dgm:spPr/>
      <dgm:t>
        <a:bodyPr/>
        <a:lstStyle/>
        <a:p>
          <a:endParaRPr lang="pt-BR"/>
        </a:p>
      </dgm:t>
    </dgm:pt>
    <dgm:pt modelId="{A8890674-A541-4469-A5FC-F9A06529BEF3}" type="sibTrans" cxnId="{97F99796-E845-4301-8273-AFB0295C25DD}">
      <dgm:prSet/>
      <dgm:spPr/>
      <dgm:t>
        <a:bodyPr/>
        <a:lstStyle/>
        <a:p>
          <a:endParaRPr lang="pt-BR"/>
        </a:p>
      </dgm:t>
    </dgm:pt>
    <dgm:pt modelId="{75742ED0-B68C-4A9F-86D5-B31B8D3F1285}">
      <dgm:prSet/>
      <dgm:spPr/>
      <dgm:t>
        <a:bodyPr/>
        <a:lstStyle/>
        <a:p>
          <a:r>
            <a:rPr lang="pt-BR"/>
            <a:t>Extensão de efeitos a empresas do grupo econômico</a:t>
          </a:r>
        </a:p>
      </dgm:t>
    </dgm:pt>
    <dgm:pt modelId="{E3A64703-7860-40F5-926A-A08E44BCF1F9}" type="parTrans" cxnId="{99DF4B5F-0D15-44DC-86A7-53F2077C9E38}">
      <dgm:prSet/>
      <dgm:spPr/>
      <dgm:t>
        <a:bodyPr/>
        <a:lstStyle/>
        <a:p>
          <a:endParaRPr lang="pt-BR"/>
        </a:p>
      </dgm:t>
    </dgm:pt>
    <dgm:pt modelId="{B728880D-36AC-4296-936B-8B5DF91CF308}" type="sibTrans" cxnId="{99DF4B5F-0D15-44DC-86A7-53F2077C9E38}">
      <dgm:prSet/>
      <dgm:spPr/>
      <dgm:t>
        <a:bodyPr/>
        <a:lstStyle/>
        <a:p>
          <a:endParaRPr lang="pt-BR"/>
        </a:p>
      </dgm:t>
    </dgm:pt>
    <dgm:pt modelId="{CB0C2789-48EC-4DC1-BB5B-DCE34788F92F}" type="pres">
      <dgm:prSet presAssocID="{D0D60363-5F74-4E87-9E55-B16A8FBE637D}" presName="composite" presStyleCnt="0">
        <dgm:presLayoutVars>
          <dgm:chMax val="1"/>
          <dgm:dir/>
          <dgm:resizeHandles val="exact"/>
        </dgm:presLayoutVars>
      </dgm:prSet>
      <dgm:spPr/>
    </dgm:pt>
    <dgm:pt modelId="{E4CC1100-E319-489E-A767-40F85560EDE6}" type="pres">
      <dgm:prSet presAssocID="{D0D60363-5F74-4E87-9E55-B16A8FBE637D}" presName="radial" presStyleCnt="0">
        <dgm:presLayoutVars>
          <dgm:animLvl val="ctr"/>
        </dgm:presLayoutVars>
      </dgm:prSet>
      <dgm:spPr/>
    </dgm:pt>
    <dgm:pt modelId="{58743F87-6DEE-4463-B84B-48E2609953FE}" type="pres">
      <dgm:prSet presAssocID="{42D76775-02E0-4549-94BC-CAE187EA01DE}" presName="centerShape" presStyleLbl="vennNode1" presStyleIdx="0" presStyleCnt="6" custScaleX="71518" custScaleY="74954"/>
      <dgm:spPr/>
    </dgm:pt>
    <dgm:pt modelId="{C90B1661-7058-4D18-9516-B7D162B1EAB0}" type="pres">
      <dgm:prSet presAssocID="{C1ABD5C7-9CAA-4758-ADFA-857E3FEACCEC}" presName="node" presStyleLbl="vennNode1" presStyleIdx="1" presStyleCnt="6" custScaleX="148874" custScaleY="137449">
        <dgm:presLayoutVars>
          <dgm:bulletEnabled val="1"/>
        </dgm:presLayoutVars>
      </dgm:prSet>
      <dgm:spPr/>
    </dgm:pt>
    <dgm:pt modelId="{77232475-664C-4487-BC4C-93B3FAFD4B5A}" type="pres">
      <dgm:prSet presAssocID="{672313E4-9E28-453E-B2A5-461C31A5C793}" presName="node" presStyleLbl="vennNode1" presStyleIdx="2" presStyleCnt="6" custScaleX="148874" custScaleY="137449">
        <dgm:presLayoutVars>
          <dgm:bulletEnabled val="1"/>
        </dgm:presLayoutVars>
      </dgm:prSet>
      <dgm:spPr/>
    </dgm:pt>
    <dgm:pt modelId="{81FAF528-4762-4512-A79D-C65C6C6DF042}" type="pres">
      <dgm:prSet presAssocID="{75742ED0-B68C-4A9F-86D5-B31B8D3F1285}" presName="node" presStyleLbl="vennNode1" presStyleIdx="3" presStyleCnt="6" custScaleX="148874" custScaleY="137449">
        <dgm:presLayoutVars>
          <dgm:bulletEnabled val="1"/>
        </dgm:presLayoutVars>
      </dgm:prSet>
      <dgm:spPr/>
    </dgm:pt>
    <dgm:pt modelId="{3D91879F-DEEF-47D7-AB32-C166485BA022}" type="pres">
      <dgm:prSet presAssocID="{615216D4-387F-49D9-8792-9E177C541203}" presName="node" presStyleLbl="vennNode1" presStyleIdx="4" presStyleCnt="6" custScaleX="148874" custScaleY="137449">
        <dgm:presLayoutVars>
          <dgm:bulletEnabled val="1"/>
        </dgm:presLayoutVars>
      </dgm:prSet>
      <dgm:spPr/>
    </dgm:pt>
    <dgm:pt modelId="{054C376A-190D-45AD-897F-013CB8E64AD3}" type="pres">
      <dgm:prSet presAssocID="{5C9BEA23-F22B-4829-BC12-1ECD43A3E843}" presName="node" presStyleLbl="vennNode1" presStyleIdx="5" presStyleCnt="6" custScaleX="148874" custScaleY="137449">
        <dgm:presLayoutVars>
          <dgm:bulletEnabled val="1"/>
        </dgm:presLayoutVars>
      </dgm:prSet>
      <dgm:spPr/>
    </dgm:pt>
  </dgm:ptLst>
  <dgm:cxnLst>
    <dgm:cxn modelId="{FEE2BC1C-F4F3-44EC-86BC-53B2FD2A3B0C}" type="presOf" srcId="{75742ED0-B68C-4A9F-86D5-B31B8D3F1285}" destId="{81FAF528-4762-4512-A79D-C65C6C6DF042}" srcOrd="0" destOrd="0" presId="urn:microsoft.com/office/officeart/2005/8/layout/radial3"/>
    <dgm:cxn modelId="{87E56C32-8284-45CA-B994-B6D640B49EA4}" type="presOf" srcId="{D0D60363-5F74-4E87-9E55-B16A8FBE637D}" destId="{CB0C2789-48EC-4DC1-BB5B-DCE34788F92F}" srcOrd="0" destOrd="0" presId="urn:microsoft.com/office/officeart/2005/8/layout/radial3"/>
    <dgm:cxn modelId="{92FAD233-F16E-4EEF-8804-13FB31BCA264}" type="presOf" srcId="{5C9BEA23-F22B-4829-BC12-1ECD43A3E843}" destId="{054C376A-190D-45AD-897F-013CB8E64AD3}" srcOrd="0" destOrd="0" presId="urn:microsoft.com/office/officeart/2005/8/layout/radial3"/>
    <dgm:cxn modelId="{99DF4B5F-0D15-44DC-86A7-53F2077C9E38}" srcId="{42D76775-02E0-4549-94BC-CAE187EA01DE}" destId="{75742ED0-B68C-4A9F-86D5-B31B8D3F1285}" srcOrd="2" destOrd="0" parTransId="{E3A64703-7860-40F5-926A-A08E44BCF1F9}" sibTransId="{B728880D-36AC-4296-936B-8B5DF91CF308}"/>
    <dgm:cxn modelId="{4D3CF16F-10AB-4C97-A6F8-A06A5FEF1310}" srcId="{42D76775-02E0-4549-94BC-CAE187EA01DE}" destId="{C1ABD5C7-9CAA-4758-ADFA-857E3FEACCEC}" srcOrd="0" destOrd="0" parTransId="{24A05306-AB09-42D1-846B-27E59654AA47}" sibTransId="{C135EBD9-3B1B-4811-86A0-8FDE9C2652FD}"/>
    <dgm:cxn modelId="{13519672-A3C3-4281-BA79-EC13FE44461C}" srcId="{D0D60363-5F74-4E87-9E55-B16A8FBE637D}" destId="{42D76775-02E0-4549-94BC-CAE187EA01DE}" srcOrd="0" destOrd="0" parTransId="{14CEBDF3-6350-45DE-880B-BE429586756E}" sibTransId="{CAFA2F14-4CC9-44E5-81D1-37D954E7A981}"/>
    <dgm:cxn modelId="{26991575-1909-4279-9435-EEAF053ADBB5}" type="presOf" srcId="{42D76775-02E0-4549-94BC-CAE187EA01DE}" destId="{58743F87-6DEE-4463-B84B-48E2609953FE}" srcOrd="0" destOrd="0" presId="urn:microsoft.com/office/officeart/2005/8/layout/radial3"/>
    <dgm:cxn modelId="{F4FB1D79-6481-4D4E-A9AE-70A6CBDE576B}" type="presOf" srcId="{615216D4-387F-49D9-8792-9E177C541203}" destId="{3D91879F-DEEF-47D7-AB32-C166485BA022}" srcOrd="0" destOrd="0" presId="urn:microsoft.com/office/officeart/2005/8/layout/radial3"/>
    <dgm:cxn modelId="{97F99796-E845-4301-8273-AFB0295C25DD}" srcId="{42D76775-02E0-4549-94BC-CAE187EA01DE}" destId="{5C9BEA23-F22B-4829-BC12-1ECD43A3E843}" srcOrd="4" destOrd="0" parTransId="{5BC339E6-E0F5-4090-93EE-DBC9000D654D}" sibTransId="{A8890674-A541-4469-A5FC-F9A06529BEF3}"/>
    <dgm:cxn modelId="{B0EDF59A-5DA4-496E-B317-C57307471156}" srcId="{42D76775-02E0-4549-94BC-CAE187EA01DE}" destId="{672313E4-9E28-453E-B2A5-461C31A5C793}" srcOrd="1" destOrd="0" parTransId="{5E5EC12F-3CC8-4296-9600-AEC638113225}" sibTransId="{66ACDDA9-60B4-4771-A59B-F9DDFD789A02}"/>
    <dgm:cxn modelId="{718F52B0-D3A0-4F43-8496-A549C7B9FFB5}" type="presOf" srcId="{C1ABD5C7-9CAA-4758-ADFA-857E3FEACCEC}" destId="{C90B1661-7058-4D18-9516-B7D162B1EAB0}" srcOrd="0" destOrd="0" presId="urn:microsoft.com/office/officeart/2005/8/layout/radial3"/>
    <dgm:cxn modelId="{AF6150C9-EE3E-492D-91B0-2D74CED73694}" type="presOf" srcId="{672313E4-9E28-453E-B2A5-461C31A5C793}" destId="{77232475-664C-4487-BC4C-93B3FAFD4B5A}" srcOrd="0" destOrd="0" presId="urn:microsoft.com/office/officeart/2005/8/layout/radial3"/>
    <dgm:cxn modelId="{BB830FDE-93B9-4DF0-9413-025FAB12221A}" srcId="{42D76775-02E0-4549-94BC-CAE187EA01DE}" destId="{615216D4-387F-49D9-8792-9E177C541203}" srcOrd="3" destOrd="0" parTransId="{E0C8067F-6858-4597-8F92-781ED6140CB9}" sibTransId="{9A081A62-9DE0-4A42-ABDC-12212D2F1D0D}"/>
    <dgm:cxn modelId="{AFC82E44-98E9-40C8-AD92-F90579EC4F01}" type="presParOf" srcId="{CB0C2789-48EC-4DC1-BB5B-DCE34788F92F}" destId="{E4CC1100-E319-489E-A767-40F85560EDE6}" srcOrd="0" destOrd="0" presId="urn:microsoft.com/office/officeart/2005/8/layout/radial3"/>
    <dgm:cxn modelId="{97B03C60-2B84-43DE-81BC-7AEA05F17A89}" type="presParOf" srcId="{E4CC1100-E319-489E-A767-40F85560EDE6}" destId="{58743F87-6DEE-4463-B84B-48E2609953FE}" srcOrd="0" destOrd="0" presId="urn:microsoft.com/office/officeart/2005/8/layout/radial3"/>
    <dgm:cxn modelId="{79F87AD6-9CA0-40E9-A32E-C1E2151D1F63}" type="presParOf" srcId="{E4CC1100-E319-489E-A767-40F85560EDE6}" destId="{C90B1661-7058-4D18-9516-B7D162B1EAB0}" srcOrd="1" destOrd="0" presId="urn:microsoft.com/office/officeart/2005/8/layout/radial3"/>
    <dgm:cxn modelId="{9C23F983-AA61-434F-B3CE-3B460B6AA1B3}" type="presParOf" srcId="{E4CC1100-E319-489E-A767-40F85560EDE6}" destId="{77232475-664C-4487-BC4C-93B3FAFD4B5A}" srcOrd="2" destOrd="0" presId="urn:microsoft.com/office/officeart/2005/8/layout/radial3"/>
    <dgm:cxn modelId="{9D8AA1ED-B19F-4090-9403-1DC8F88C207B}" type="presParOf" srcId="{E4CC1100-E319-489E-A767-40F85560EDE6}" destId="{81FAF528-4762-4512-A79D-C65C6C6DF042}" srcOrd="3" destOrd="0" presId="urn:microsoft.com/office/officeart/2005/8/layout/radial3"/>
    <dgm:cxn modelId="{92B0997C-8C1A-4371-9809-D58333A39F20}" type="presParOf" srcId="{E4CC1100-E319-489E-A767-40F85560EDE6}" destId="{3D91879F-DEEF-47D7-AB32-C166485BA022}" srcOrd="4" destOrd="0" presId="urn:microsoft.com/office/officeart/2005/8/layout/radial3"/>
    <dgm:cxn modelId="{4E285D4E-313F-42CB-80C6-2ECBB228C881}" type="presParOf" srcId="{E4CC1100-E319-489E-A767-40F85560EDE6}" destId="{054C376A-190D-45AD-897F-013CB8E64AD3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CBBC1EDE-7391-47BA-934A-B5966324B303}" type="doc">
      <dgm:prSet loTypeId="urn:microsoft.com/office/officeart/2005/8/layout/hierarchy2" loCatId="hierarchy" qsTypeId="urn:microsoft.com/office/officeart/2005/8/quickstyle/simple2" qsCatId="simple" csTypeId="urn:microsoft.com/office/officeart/2005/8/colors/accent3_4" csCatId="accent3" phldr="1"/>
      <dgm:spPr/>
      <dgm:t>
        <a:bodyPr/>
        <a:lstStyle/>
        <a:p>
          <a:endParaRPr lang="pt-BR"/>
        </a:p>
      </dgm:t>
    </dgm:pt>
    <dgm:pt modelId="{00D99B18-D7AE-4783-9C84-3F7E07C0E5C9}">
      <dgm:prSet phldrT="[Texto]"/>
      <dgm:spPr/>
      <dgm:t>
        <a:bodyPr/>
        <a:lstStyle/>
        <a:p>
          <a:r>
            <a:rPr lang="pt-BR"/>
            <a:t>Cadastros </a:t>
          </a:r>
        </a:p>
      </dgm:t>
    </dgm:pt>
    <dgm:pt modelId="{0A642FA3-ED95-4ECA-8DDC-C5C07C619949}" type="parTrans" cxnId="{670C964B-C6BC-42E4-807D-73289ED6E989}">
      <dgm:prSet/>
      <dgm:spPr/>
      <dgm:t>
        <a:bodyPr/>
        <a:lstStyle/>
        <a:p>
          <a:endParaRPr lang="pt-BR"/>
        </a:p>
      </dgm:t>
    </dgm:pt>
    <dgm:pt modelId="{CE8A8274-CA4B-40C0-BF9A-1F6545586960}" type="sibTrans" cxnId="{670C964B-C6BC-42E4-807D-73289ED6E989}">
      <dgm:prSet/>
      <dgm:spPr/>
      <dgm:t>
        <a:bodyPr/>
        <a:lstStyle/>
        <a:p>
          <a:endParaRPr lang="pt-BR"/>
        </a:p>
      </dgm:t>
    </dgm:pt>
    <dgm:pt modelId="{AEF199A9-8436-4243-83B7-2A81350EBDFA}">
      <dgm:prSet phldrT="[Texto]"/>
      <dgm:spPr/>
      <dgm:t>
        <a:bodyPr/>
        <a:lstStyle/>
        <a:p>
          <a:r>
            <a:rPr lang="pt-BR"/>
            <a:t>CEIS</a:t>
          </a:r>
        </a:p>
        <a:p>
          <a:r>
            <a:rPr lang="pt-BR"/>
            <a:t>(empresas inidôneas ou suspensas)</a:t>
          </a:r>
        </a:p>
      </dgm:t>
    </dgm:pt>
    <dgm:pt modelId="{F0AEC7FA-38A0-40F3-8A5E-256F4E0366B8}" type="parTrans" cxnId="{F755305D-3428-44F3-8C33-0A0966085117}">
      <dgm:prSet/>
      <dgm:spPr/>
      <dgm:t>
        <a:bodyPr/>
        <a:lstStyle/>
        <a:p>
          <a:endParaRPr lang="pt-BR"/>
        </a:p>
      </dgm:t>
    </dgm:pt>
    <dgm:pt modelId="{DBBFD934-A47B-42A7-82F6-AA76602B90D0}" type="sibTrans" cxnId="{F755305D-3428-44F3-8C33-0A0966085117}">
      <dgm:prSet/>
      <dgm:spPr/>
      <dgm:t>
        <a:bodyPr/>
        <a:lstStyle/>
        <a:p>
          <a:endParaRPr lang="pt-BR"/>
        </a:p>
      </dgm:t>
    </dgm:pt>
    <dgm:pt modelId="{84F1D65B-25FC-428E-8517-31B63C5D6A3D}">
      <dgm:prSet phldrT="[Texto]"/>
      <dgm:spPr/>
      <dgm:t>
        <a:bodyPr/>
        <a:lstStyle/>
        <a:p>
          <a:r>
            <a:rPr lang="pt-BR"/>
            <a:t>Pessoas físicas ou jurídicas</a:t>
          </a:r>
        </a:p>
      </dgm:t>
    </dgm:pt>
    <dgm:pt modelId="{69AF3AAA-A5B6-4BF8-A40B-DF754AA5DF37}" type="parTrans" cxnId="{3695592F-4D9F-4405-A241-7570027FB29B}">
      <dgm:prSet/>
      <dgm:spPr/>
      <dgm:t>
        <a:bodyPr/>
        <a:lstStyle/>
        <a:p>
          <a:endParaRPr lang="pt-BR"/>
        </a:p>
      </dgm:t>
    </dgm:pt>
    <dgm:pt modelId="{69213CDC-9D32-403A-9010-9EC2AA2661CE}" type="sibTrans" cxnId="{3695592F-4D9F-4405-A241-7570027FB29B}">
      <dgm:prSet/>
      <dgm:spPr/>
      <dgm:t>
        <a:bodyPr/>
        <a:lstStyle/>
        <a:p>
          <a:endParaRPr lang="pt-BR"/>
        </a:p>
      </dgm:t>
    </dgm:pt>
    <dgm:pt modelId="{2E490F3F-2999-41B9-B0FF-B82FDE704832}">
      <dgm:prSet phldrT="[Texto]"/>
      <dgm:spPr/>
      <dgm:t>
        <a:bodyPr/>
        <a:lstStyle/>
        <a:p>
          <a:r>
            <a:rPr lang="pt-BR"/>
            <a:t>Sanções previstas em normas de licitação e contratos</a:t>
          </a:r>
        </a:p>
      </dgm:t>
    </dgm:pt>
    <dgm:pt modelId="{AB4C13E7-7C71-4CF9-BB82-4CBAF4FE5535}" type="parTrans" cxnId="{51C8909C-F1BD-4257-863A-5DECCFC42320}">
      <dgm:prSet/>
      <dgm:spPr/>
      <dgm:t>
        <a:bodyPr/>
        <a:lstStyle/>
        <a:p>
          <a:endParaRPr lang="pt-BR"/>
        </a:p>
      </dgm:t>
    </dgm:pt>
    <dgm:pt modelId="{5B7CA1A9-D1F6-4816-BB90-D19A62ED7B34}" type="sibTrans" cxnId="{51C8909C-F1BD-4257-863A-5DECCFC42320}">
      <dgm:prSet/>
      <dgm:spPr/>
      <dgm:t>
        <a:bodyPr/>
        <a:lstStyle/>
        <a:p>
          <a:endParaRPr lang="pt-BR"/>
        </a:p>
      </dgm:t>
    </dgm:pt>
    <dgm:pt modelId="{2EEB29E8-D404-4DCF-BD10-DFDF04D21F08}">
      <dgm:prSet phldrT="[Texto]"/>
      <dgm:spPr/>
      <dgm:t>
        <a:bodyPr/>
        <a:lstStyle/>
        <a:p>
          <a:r>
            <a:rPr lang="pt-BR"/>
            <a:t>CNEP</a:t>
          </a:r>
        </a:p>
        <a:p>
          <a:r>
            <a:rPr lang="pt-BR"/>
            <a:t>(empresas punidas)</a:t>
          </a:r>
        </a:p>
      </dgm:t>
    </dgm:pt>
    <dgm:pt modelId="{D16DA7FC-72A1-4B4B-9AD6-08AB68978EA1}" type="parTrans" cxnId="{4690D28A-02B7-46A2-A06E-6262CD08D75F}">
      <dgm:prSet/>
      <dgm:spPr/>
      <dgm:t>
        <a:bodyPr/>
        <a:lstStyle/>
        <a:p>
          <a:endParaRPr lang="pt-BR"/>
        </a:p>
      </dgm:t>
    </dgm:pt>
    <dgm:pt modelId="{DB222530-E73F-4807-92C5-67C7F23D1262}" type="sibTrans" cxnId="{4690D28A-02B7-46A2-A06E-6262CD08D75F}">
      <dgm:prSet/>
      <dgm:spPr/>
      <dgm:t>
        <a:bodyPr/>
        <a:lstStyle/>
        <a:p>
          <a:endParaRPr lang="pt-BR"/>
        </a:p>
      </dgm:t>
    </dgm:pt>
    <dgm:pt modelId="{7659484A-0DC9-4ED3-B841-87D88F33B6C0}">
      <dgm:prSet phldrT="[Texto]"/>
      <dgm:spPr/>
      <dgm:t>
        <a:bodyPr/>
        <a:lstStyle/>
        <a:p>
          <a:r>
            <a:rPr lang="pt-BR"/>
            <a:t>Atos lesivos da LAC</a:t>
          </a:r>
        </a:p>
      </dgm:t>
    </dgm:pt>
    <dgm:pt modelId="{89B7C754-CD46-42B5-AEB6-18B7B5E61BAB}" type="parTrans" cxnId="{6D2596FF-4CF1-4C2E-97BF-43E6412C2005}">
      <dgm:prSet/>
      <dgm:spPr/>
      <dgm:t>
        <a:bodyPr/>
        <a:lstStyle/>
        <a:p>
          <a:endParaRPr lang="pt-BR"/>
        </a:p>
      </dgm:t>
    </dgm:pt>
    <dgm:pt modelId="{3CB83991-DC59-4959-8157-A83002E11780}" type="sibTrans" cxnId="{6D2596FF-4CF1-4C2E-97BF-43E6412C2005}">
      <dgm:prSet/>
      <dgm:spPr/>
      <dgm:t>
        <a:bodyPr/>
        <a:lstStyle/>
        <a:p>
          <a:endParaRPr lang="pt-BR"/>
        </a:p>
      </dgm:t>
    </dgm:pt>
    <dgm:pt modelId="{16919F0F-01E5-4854-AC7D-28695D49FB93}">
      <dgm:prSet/>
      <dgm:spPr/>
      <dgm:t>
        <a:bodyPr/>
        <a:lstStyle/>
        <a:p>
          <a:r>
            <a:rPr lang="pt-BR"/>
            <a:t>Descumprimento de AL</a:t>
          </a:r>
        </a:p>
      </dgm:t>
    </dgm:pt>
    <dgm:pt modelId="{45657C9D-C64B-4D2D-AAA9-793D4FD5CB93}" type="parTrans" cxnId="{BEF31608-0F17-4D18-8179-5A28DEEEC8E5}">
      <dgm:prSet/>
      <dgm:spPr/>
      <dgm:t>
        <a:bodyPr/>
        <a:lstStyle/>
        <a:p>
          <a:endParaRPr lang="pt-BR"/>
        </a:p>
      </dgm:t>
    </dgm:pt>
    <dgm:pt modelId="{E3403194-24FE-4E26-8621-B1EF34E568A4}" type="sibTrans" cxnId="{BEF31608-0F17-4D18-8179-5A28DEEEC8E5}">
      <dgm:prSet/>
      <dgm:spPr/>
      <dgm:t>
        <a:bodyPr/>
        <a:lstStyle/>
        <a:p>
          <a:endParaRPr lang="pt-BR"/>
        </a:p>
      </dgm:t>
    </dgm:pt>
    <dgm:pt modelId="{8072EEDD-50A9-42F8-A30A-FD9F4B0B6429}" type="pres">
      <dgm:prSet presAssocID="{CBBC1EDE-7391-47BA-934A-B5966324B30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3B3A723-05FD-4CB5-97DF-F489AEABE3CF}" type="pres">
      <dgm:prSet presAssocID="{00D99B18-D7AE-4783-9C84-3F7E07C0E5C9}" presName="root1" presStyleCnt="0"/>
      <dgm:spPr/>
    </dgm:pt>
    <dgm:pt modelId="{71F0AEF8-0107-4551-AA9A-1022AA224BBB}" type="pres">
      <dgm:prSet presAssocID="{00D99B18-D7AE-4783-9C84-3F7E07C0E5C9}" presName="LevelOneTextNode" presStyleLbl="node0" presStyleIdx="0" presStyleCnt="1">
        <dgm:presLayoutVars>
          <dgm:chPref val="3"/>
        </dgm:presLayoutVars>
      </dgm:prSet>
      <dgm:spPr/>
    </dgm:pt>
    <dgm:pt modelId="{59CA5B0C-B651-49ED-A25C-32EF625B576C}" type="pres">
      <dgm:prSet presAssocID="{00D99B18-D7AE-4783-9C84-3F7E07C0E5C9}" presName="level2hierChild" presStyleCnt="0"/>
      <dgm:spPr/>
    </dgm:pt>
    <dgm:pt modelId="{3C024EEB-044C-45D7-8CB6-F8C88E78CF5E}" type="pres">
      <dgm:prSet presAssocID="{F0AEC7FA-38A0-40F3-8A5E-256F4E0366B8}" presName="conn2-1" presStyleLbl="parChTrans1D2" presStyleIdx="0" presStyleCnt="2"/>
      <dgm:spPr/>
    </dgm:pt>
    <dgm:pt modelId="{E9965E60-BE6D-4440-B8F8-F5E99A10F0B6}" type="pres">
      <dgm:prSet presAssocID="{F0AEC7FA-38A0-40F3-8A5E-256F4E0366B8}" presName="connTx" presStyleLbl="parChTrans1D2" presStyleIdx="0" presStyleCnt="2"/>
      <dgm:spPr/>
    </dgm:pt>
    <dgm:pt modelId="{B3E2F6FE-572F-4F09-AD2B-3133B6AEBCD4}" type="pres">
      <dgm:prSet presAssocID="{AEF199A9-8436-4243-83B7-2A81350EBDFA}" presName="root2" presStyleCnt="0"/>
      <dgm:spPr/>
    </dgm:pt>
    <dgm:pt modelId="{43550A05-824A-4F78-A74B-878BD345C59C}" type="pres">
      <dgm:prSet presAssocID="{AEF199A9-8436-4243-83B7-2A81350EBDFA}" presName="LevelTwoTextNode" presStyleLbl="node2" presStyleIdx="0" presStyleCnt="2">
        <dgm:presLayoutVars>
          <dgm:chPref val="3"/>
        </dgm:presLayoutVars>
      </dgm:prSet>
      <dgm:spPr/>
    </dgm:pt>
    <dgm:pt modelId="{100A1BC8-6530-414E-9A18-3A4DD90D139E}" type="pres">
      <dgm:prSet presAssocID="{AEF199A9-8436-4243-83B7-2A81350EBDFA}" presName="level3hierChild" presStyleCnt="0"/>
      <dgm:spPr/>
    </dgm:pt>
    <dgm:pt modelId="{96335C8C-41EE-4755-B2D3-3B0FB828366D}" type="pres">
      <dgm:prSet presAssocID="{69AF3AAA-A5B6-4BF8-A40B-DF754AA5DF37}" presName="conn2-1" presStyleLbl="parChTrans1D3" presStyleIdx="0" presStyleCnt="4"/>
      <dgm:spPr/>
    </dgm:pt>
    <dgm:pt modelId="{761480A7-CEC2-43CD-ABE2-7DF35ED241A0}" type="pres">
      <dgm:prSet presAssocID="{69AF3AAA-A5B6-4BF8-A40B-DF754AA5DF37}" presName="connTx" presStyleLbl="parChTrans1D3" presStyleIdx="0" presStyleCnt="4"/>
      <dgm:spPr/>
    </dgm:pt>
    <dgm:pt modelId="{91CB213A-30C2-4726-93C4-DB74EA63FF5A}" type="pres">
      <dgm:prSet presAssocID="{84F1D65B-25FC-428E-8517-31B63C5D6A3D}" presName="root2" presStyleCnt="0"/>
      <dgm:spPr/>
    </dgm:pt>
    <dgm:pt modelId="{5418FFC0-428B-4B8B-8685-4F0D25021765}" type="pres">
      <dgm:prSet presAssocID="{84F1D65B-25FC-428E-8517-31B63C5D6A3D}" presName="LevelTwoTextNode" presStyleLbl="node3" presStyleIdx="0" presStyleCnt="4">
        <dgm:presLayoutVars>
          <dgm:chPref val="3"/>
        </dgm:presLayoutVars>
      </dgm:prSet>
      <dgm:spPr/>
    </dgm:pt>
    <dgm:pt modelId="{1BF6AFF5-916B-4FB2-B4E3-05C50E595D8F}" type="pres">
      <dgm:prSet presAssocID="{84F1D65B-25FC-428E-8517-31B63C5D6A3D}" presName="level3hierChild" presStyleCnt="0"/>
      <dgm:spPr/>
    </dgm:pt>
    <dgm:pt modelId="{CCCED39E-553E-4962-8A42-0D06EB5D2830}" type="pres">
      <dgm:prSet presAssocID="{AB4C13E7-7C71-4CF9-BB82-4CBAF4FE5535}" presName="conn2-1" presStyleLbl="parChTrans1D3" presStyleIdx="1" presStyleCnt="4"/>
      <dgm:spPr/>
    </dgm:pt>
    <dgm:pt modelId="{283D2C8B-911A-4485-8EBE-01BD7090AF3A}" type="pres">
      <dgm:prSet presAssocID="{AB4C13E7-7C71-4CF9-BB82-4CBAF4FE5535}" presName="connTx" presStyleLbl="parChTrans1D3" presStyleIdx="1" presStyleCnt="4"/>
      <dgm:spPr/>
    </dgm:pt>
    <dgm:pt modelId="{5EA2B4CF-D1EC-4A89-A31C-A0FC9852907C}" type="pres">
      <dgm:prSet presAssocID="{2E490F3F-2999-41B9-B0FF-B82FDE704832}" presName="root2" presStyleCnt="0"/>
      <dgm:spPr/>
    </dgm:pt>
    <dgm:pt modelId="{E8BADE03-4E45-45F6-9593-2DCCBE04E089}" type="pres">
      <dgm:prSet presAssocID="{2E490F3F-2999-41B9-B0FF-B82FDE704832}" presName="LevelTwoTextNode" presStyleLbl="node3" presStyleIdx="1" presStyleCnt="4">
        <dgm:presLayoutVars>
          <dgm:chPref val="3"/>
        </dgm:presLayoutVars>
      </dgm:prSet>
      <dgm:spPr/>
    </dgm:pt>
    <dgm:pt modelId="{9211770C-A75E-4A89-963E-1FDA50AEBFA2}" type="pres">
      <dgm:prSet presAssocID="{2E490F3F-2999-41B9-B0FF-B82FDE704832}" presName="level3hierChild" presStyleCnt="0"/>
      <dgm:spPr/>
    </dgm:pt>
    <dgm:pt modelId="{D6277924-C556-4094-9B32-8663D56F5B9F}" type="pres">
      <dgm:prSet presAssocID="{D16DA7FC-72A1-4B4B-9AD6-08AB68978EA1}" presName="conn2-1" presStyleLbl="parChTrans1D2" presStyleIdx="1" presStyleCnt="2"/>
      <dgm:spPr/>
    </dgm:pt>
    <dgm:pt modelId="{61F553E7-9303-42D6-879D-407921565BEF}" type="pres">
      <dgm:prSet presAssocID="{D16DA7FC-72A1-4B4B-9AD6-08AB68978EA1}" presName="connTx" presStyleLbl="parChTrans1D2" presStyleIdx="1" presStyleCnt="2"/>
      <dgm:spPr/>
    </dgm:pt>
    <dgm:pt modelId="{A4EFD2FE-0965-4DC2-981E-1516566F8A65}" type="pres">
      <dgm:prSet presAssocID="{2EEB29E8-D404-4DCF-BD10-DFDF04D21F08}" presName="root2" presStyleCnt="0"/>
      <dgm:spPr/>
    </dgm:pt>
    <dgm:pt modelId="{6471E421-534B-48AF-B32C-F5FE4A09A5A3}" type="pres">
      <dgm:prSet presAssocID="{2EEB29E8-D404-4DCF-BD10-DFDF04D21F08}" presName="LevelTwoTextNode" presStyleLbl="node2" presStyleIdx="1" presStyleCnt="2">
        <dgm:presLayoutVars>
          <dgm:chPref val="3"/>
        </dgm:presLayoutVars>
      </dgm:prSet>
      <dgm:spPr/>
    </dgm:pt>
    <dgm:pt modelId="{8DABBDFE-A2C2-4C10-AA40-2E5E618860B5}" type="pres">
      <dgm:prSet presAssocID="{2EEB29E8-D404-4DCF-BD10-DFDF04D21F08}" presName="level3hierChild" presStyleCnt="0"/>
      <dgm:spPr/>
    </dgm:pt>
    <dgm:pt modelId="{548460FC-EF6F-40D7-B49A-0B5C2D072018}" type="pres">
      <dgm:prSet presAssocID="{89B7C754-CD46-42B5-AEB6-18B7B5E61BAB}" presName="conn2-1" presStyleLbl="parChTrans1D3" presStyleIdx="2" presStyleCnt="4"/>
      <dgm:spPr/>
    </dgm:pt>
    <dgm:pt modelId="{A385DC91-EB89-4983-9907-F2AD6102050E}" type="pres">
      <dgm:prSet presAssocID="{89B7C754-CD46-42B5-AEB6-18B7B5E61BAB}" presName="connTx" presStyleLbl="parChTrans1D3" presStyleIdx="2" presStyleCnt="4"/>
      <dgm:spPr/>
    </dgm:pt>
    <dgm:pt modelId="{4F61471D-86E2-45A7-AF6D-C8D1093CAAB2}" type="pres">
      <dgm:prSet presAssocID="{7659484A-0DC9-4ED3-B841-87D88F33B6C0}" presName="root2" presStyleCnt="0"/>
      <dgm:spPr/>
    </dgm:pt>
    <dgm:pt modelId="{C393E6C0-C282-4199-AA3E-1DFD35600AF3}" type="pres">
      <dgm:prSet presAssocID="{7659484A-0DC9-4ED3-B841-87D88F33B6C0}" presName="LevelTwoTextNode" presStyleLbl="node3" presStyleIdx="2" presStyleCnt="4">
        <dgm:presLayoutVars>
          <dgm:chPref val="3"/>
        </dgm:presLayoutVars>
      </dgm:prSet>
      <dgm:spPr/>
    </dgm:pt>
    <dgm:pt modelId="{33925E6C-833F-40A9-A84F-7BA616211175}" type="pres">
      <dgm:prSet presAssocID="{7659484A-0DC9-4ED3-B841-87D88F33B6C0}" presName="level3hierChild" presStyleCnt="0"/>
      <dgm:spPr/>
    </dgm:pt>
    <dgm:pt modelId="{2B67D4B1-D2E2-47B8-86B8-4947D770F5A5}" type="pres">
      <dgm:prSet presAssocID="{45657C9D-C64B-4D2D-AAA9-793D4FD5CB93}" presName="conn2-1" presStyleLbl="parChTrans1D3" presStyleIdx="3" presStyleCnt="4"/>
      <dgm:spPr/>
    </dgm:pt>
    <dgm:pt modelId="{6AC808C9-E9F6-484D-8B80-CBEC1B5E09A1}" type="pres">
      <dgm:prSet presAssocID="{45657C9D-C64B-4D2D-AAA9-793D4FD5CB93}" presName="connTx" presStyleLbl="parChTrans1D3" presStyleIdx="3" presStyleCnt="4"/>
      <dgm:spPr/>
    </dgm:pt>
    <dgm:pt modelId="{303DA8D6-C53D-4D00-A8A2-E13204E1391D}" type="pres">
      <dgm:prSet presAssocID="{16919F0F-01E5-4854-AC7D-28695D49FB93}" presName="root2" presStyleCnt="0"/>
      <dgm:spPr/>
    </dgm:pt>
    <dgm:pt modelId="{455C1480-D0C1-407C-95D2-E115E79E81BD}" type="pres">
      <dgm:prSet presAssocID="{16919F0F-01E5-4854-AC7D-28695D49FB93}" presName="LevelTwoTextNode" presStyleLbl="node3" presStyleIdx="3" presStyleCnt="4">
        <dgm:presLayoutVars>
          <dgm:chPref val="3"/>
        </dgm:presLayoutVars>
      </dgm:prSet>
      <dgm:spPr/>
    </dgm:pt>
    <dgm:pt modelId="{2BB83FFF-BED0-432F-8EF4-5C2C45604C7C}" type="pres">
      <dgm:prSet presAssocID="{16919F0F-01E5-4854-AC7D-28695D49FB93}" presName="level3hierChild" presStyleCnt="0"/>
      <dgm:spPr/>
    </dgm:pt>
  </dgm:ptLst>
  <dgm:cxnLst>
    <dgm:cxn modelId="{7D3B4205-F962-45B6-A9BB-9E7C0305B52F}" type="presOf" srcId="{84F1D65B-25FC-428E-8517-31B63C5D6A3D}" destId="{5418FFC0-428B-4B8B-8685-4F0D25021765}" srcOrd="0" destOrd="0" presId="urn:microsoft.com/office/officeart/2005/8/layout/hierarchy2"/>
    <dgm:cxn modelId="{BEF31608-0F17-4D18-8179-5A28DEEEC8E5}" srcId="{2EEB29E8-D404-4DCF-BD10-DFDF04D21F08}" destId="{16919F0F-01E5-4854-AC7D-28695D49FB93}" srcOrd="1" destOrd="0" parTransId="{45657C9D-C64B-4D2D-AAA9-793D4FD5CB93}" sibTransId="{E3403194-24FE-4E26-8621-B1EF34E568A4}"/>
    <dgm:cxn modelId="{4A61851B-0B29-42A2-9B80-0247E6F09D49}" type="presOf" srcId="{D16DA7FC-72A1-4B4B-9AD6-08AB68978EA1}" destId="{61F553E7-9303-42D6-879D-407921565BEF}" srcOrd="1" destOrd="0" presId="urn:microsoft.com/office/officeart/2005/8/layout/hierarchy2"/>
    <dgm:cxn modelId="{CA156C21-97F3-4DAF-B178-4DC033E5DF17}" type="presOf" srcId="{2EEB29E8-D404-4DCF-BD10-DFDF04D21F08}" destId="{6471E421-534B-48AF-B32C-F5FE4A09A5A3}" srcOrd="0" destOrd="0" presId="urn:microsoft.com/office/officeart/2005/8/layout/hierarchy2"/>
    <dgm:cxn modelId="{3695592F-4D9F-4405-A241-7570027FB29B}" srcId="{AEF199A9-8436-4243-83B7-2A81350EBDFA}" destId="{84F1D65B-25FC-428E-8517-31B63C5D6A3D}" srcOrd="0" destOrd="0" parTransId="{69AF3AAA-A5B6-4BF8-A40B-DF754AA5DF37}" sibTransId="{69213CDC-9D32-403A-9010-9EC2AA2661CE}"/>
    <dgm:cxn modelId="{B2EA9938-A355-47A0-B4AC-81391FC32203}" type="presOf" srcId="{16919F0F-01E5-4854-AC7D-28695D49FB93}" destId="{455C1480-D0C1-407C-95D2-E115E79E81BD}" srcOrd="0" destOrd="0" presId="urn:microsoft.com/office/officeart/2005/8/layout/hierarchy2"/>
    <dgm:cxn modelId="{6D33BE5B-6856-464A-9FF2-A758BE1AC995}" type="presOf" srcId="{89B7C754-CD46-42B5-AEB6-18B7B5E61BAB}" destId="{A385DC91-EB89-4983-9907-F2AD6102050E}" srcOrd="1" destOrd="0" presId="urn:microsoft.com/office/officeart/2005/8/layout/hierarchy2"/>
    <dgm:cxn modelId="{F755305D-3428-44F3-8C33-0A0966085117}" srcId="{00D99B18-D7AE-4783-9C84-3F7E07C0E5C9}" destId="{AEF199A9-8436-4243-83B7-2A81350EBDFA}" srcOrd="0" destOrd="0" parTransId="{F0AEC7FA-38A0-40F3-8A5E-256F4E0366B8}" sibTransId="{DBBFD934-A47B-42A7-82F6-AA76602B90D0}"/>
    <dgm:cxn modelId="{49217E61-4DC7-4C6D-9726-DA14B89FC551}" type="presOf" srcId="{CBBC1EDE-7391-47BA-934A-B5966324B303}" destId="{8072EEDD-50A9-42F8-A30A-FD9F4B0B6429}" srcOrd="0" destOrd="0" presId="urn:microsoft.com/office/officeart/2005/8/layout/hierarchy2"/>
    <dgm:cxn modelId="{960D7B42-D7BC-45C1-8144-8688D6ED2958}" type="presOf" srcId="{45657C9D-C64B-4D2D-AAA9-793D4FD5CB93}" destId="{6AC808C9-E9F6-484D-8B80-CBEC1B5E09A1}" srcOrd="1" destOrd="0" presId="urn:microsoft.com/office/officeart/2005/8/layout/hierarchy2"/>
    <dgm:cxn modelId="{9ABC0E66-0E8E-4306-A496-3BF377648D3F}" type="presOf" srcId="{AB4C13E7-7C71-4CF9-BB82-4CBAF4FE5535}" destId="{CCCED39E-553E-4962-8A42-0D06EB5D2830}" srcOrd="0" destOrd="0" presId="urn:microsoft.com/office/officeart/2005/8/layout/hierarchy2"/>
    <dgm:cxn modelId="{20BCD167-F261-4124-9EA2-C609ED708B57}" type="presOf" srcId="{D16DA7FC-72A1-4B4B-9AD6-08AB68978EA1}" destId="{D6277924-C556-4094-9B32-8663D56F5B9F}" srcOrd="0" destOrd="0" presId="urn:microsoft.com/office/officeart/2005/8/layout/hierarchy2"/>
    <dgm:cxn modelId="{670C964B-C6BC-42E4-807D-73289ED6E989}" srcId="{CBBC1EDE-7391-47BA-934A-B5966324B303}" destId="{00D99B18-D7AE-4783-9C84-3F7E07C0E5C9}" srcOrd="0" destOrd="0" parTransId="{0A642FA3-ED95-4ECA-8DDC-C5C07C619949}" sibTransId="{CE8A8274-CA4B-40C0-BF9A-1F6545586960}"/>
    <dgm:cxn modelId="{0F458873-6A0D-41F7-8DE1-93C04B9F9CC4}" type="presOf" srcId="{F0AEC7FA-38A0-40F3-8A5E-256F4E0366B8}" destId="{3C024EEB-044C-45D7-8CB6-F8C88E78CF5E}" srcOrd="0" destOrd="0" presId="urn:microsoft.com/office/officeart/2005/8/layout/hierarchy2"/>
    <dgm:cxn modelId="{3765E979-3B66-43B4-BA2E-57591B84CB9F}" type="presOf" srcId="{AB4C13E7-7C71-4CF9-BB82-4CBAF4FE5535}" destId="{283D2C8B-911A-4485-8EBE-01BD7090AF3A}" srcOrd="1" destOrd="0" presId="urn:microsoft.com/office/officeart/2005/8/layout/hierarchy2"/>
    <dgm:cxn modelId="{3D878880-CD05-4779-9190-B7D18B95F402}" type="presOf" srcId="{00D99B18-D7AE-4783-9C84-3F7E07C0E5C9}" destId="{71F0AEF8-0107-4551-AA9A-1022AA224BBB}" srcOrd="0" destOrd="0" presId="urn:microsoft.com/office/officeart/2005/8/layout/hierarchy2"/>
    <dgm:cxn modelId="{4690D28A-02B7-46A2-A06E-6262CD08D75F}" srcId="{00D99B18-D7AE-4783-9C84-3F7E07C0E5C9}" destId="{2EEB29E8-D404-4DCF-BD10-DFDF04D21F08}" srcOrd="1" destOrd="0" parTransId="{D16DA7FC-72A1-4B4B-9AD6-08AB68978EA1}" sibTransId="{DB222530-E73F-4807-92C5-67C7F23D1262}"/>
    <dgm:cxn modelId="{BE04C28C-29D1-4E97-8E44-7D78BA14BA24}" type="presOf" srcId="{2E490F3F-2999-41B9-B0FF-B82FDE704832}" destId="{E8BADE03-4E45-45F6-9593-2DCCBE04E089}" srcOrd="0" destOrd="0" presId="urn:microsoft.com/office/officeart/2005/8/layout/hierarchy2"/>
    <dgm:cxn modelId="{843CBB97-5295-4DA7-9003-DEF55FDE1D9A}" type="presOf" srcId="{AEF199A9-8436-4243-83B7-2A81350EBDFA}" destId="{43550A05-824A-4F78-A74B-878BD345C59C}" srcOrd="0" destOrd="0" presId="urn:microsoft.com/office/officeart/2005/8/layout/hierarchy2"/>
    <dgm:cxn modelId="{51C8909C-F1BD-4257-863A-5DECCFC42320}" srcId="{AEF199A9-8436-4243-83B7-2A81350EBDFA}" destId="{2E490F3F-2999-41B9-B0FF-B82FDE704832}" srcOrd="1" destOrd="0" parTransId="{AB4C13E7-7C71-4CF9-BB82-4CBAF4FE5535}" sibTransId="{5B7CA1A9-D1F6-4816-BB90-D19A62ED7B34}"/>
    <dgm:cxn modelId="{CD9F55BB-B37D-4B90-B098-4BB0120872A8}" type="presOf" srcId="{69AF3AAA-A5B6-4BF8-A40B-DF754AA5DF37}" destId="{96335C8C-41EE-4755-B2D3-3B0FB828366D}" srcOrd="0" destOrd="0" presId="urn:microsoft.com/office/officeart/2005/8/layout/hierarchy2"/>
    <dgm:cxn modelId="{9D7BD6BF-8406-414B-89C1-3C6B8780D13E}" type="presOf" srcId="{F0AEC7FA-38A0-40F3-8A5E-256F4E0366B8}" destId="{E9965E60-BE6D-4440-B8F8-F5E99A10F0B6}" srcOrd="1" destOrd="0" presId="urn:microsoft.com/office/officeart/2005/8/layout/hierarchy2"/>
    <dgm:cxn modelId="{40B219C4-A011-4462-B02E-3D14B1733FCE}" type="presOf" srcId="{69AF3AAA-A5B6-4BF8-A40B-DF754AA5DF37}" destId="{761480A7-CEC2-43CD-ABE2-7DF35ED241A0}" srcOrd="1" destOrd="0" presId="urn:microsoft.com/office/officeart/2005/8/layout/hierarchy2"/>
    <dgm:cxn modelId="{7E5D56CD-0E59-4269-ADD1-5FBAC32A90B3}" type="presOf" srcId="{7659484A-0DC9-4ED3-B841-87D88F33B6C0}" destId="{C393E6C0-C282-4199-AA3E-1DFD35600AF3}" srcOrd="0" destOrd="0" presId="urn:microsoft.com/office/officeart/2005/8/layout/hierarchy2"/>
    <dgm:cxn modelId="{C715F7F0-1CF2-4C71-9F89-4016A48D85A4}" type="presOf" srcId="{45657C9D-C64B-4D2D-AAA9-793D4FD5CB93}" destId="{2B67D4B1-D2E2-47B8-86B8-4947D770F5A5}" srcOrd="0" destOrd="0" presId="urn:microsoft.com/office/officeart/2005/8/layout/hierarchy2"/>
    <dgm:cxn modelId="{A793AEFE-C51E-4B84-8E04-677E034147B7}" type="presOf" srcId="{89B7C754-CD46-42B5-AEB6-18B7B5E61BAB}" destId="{548460FC-EF6F-40D7-B49A-0B5C2D072018}" srcOrd="0" destOrd="0" presId="urn:microsoft.com/office/officeart/2005/8/layout/hierarchy2"/>
    <dgm:cxn modelId="{6D2596FF-4CF1-4C2E-97BF-43E6412C2005}" srcId="{2EEB29E8-D404-4DCF-BD10-DFDF04D21F08}" destId="{7659484A-0DC9-4ED3-B841-87D88F33B6C0}" srcOrd="0" destOrd="0" parTransId="{89B7C754-CD46-42B5-AEB6-18B7B5E61BAB}" sibTransId="{3CB83991-DC59-4959-8157-A83002E11780}"/>
    <dgm:cxn modelId="{50C15FB7-D833-4DE4-AD90-8336F3FEEAAA}" type="presParOf" srcId="{8072EEDD-50A9-42F8-A30A-FD9F4B0B6429}" destId="{C3B3A723-05FD-4CB5-97DF-F489AEABE3CF}" srcOrd="0" destOrd="0" presId="urn:microsoft.com/office/officeart/2005/8/layout/hierarchy2"/>
    <dgm:cxn modelId="{C8A53958-CF6C-46B9-810B-1867FD5C1664}" type="presParOf" srcId="{C3B3A723-05FD-4CB5-97DF-F489AEABE3CF}" destId="{71F0AEF8-0107-4551-AA9A-1022AA224BBB}" srcOrd="0" destOrd="0" presId="urn:microsoft.com/office/officeart/2005/8/layout/hierarchy2"/>
    <dgm:cxn modelId="{2B2B0A10-5B6D-47FA-9C2B-729196D814D7}" type="presParOf" srcId="{C3B3A723-05FD-4CB5-97DF-F489AEABE3CF}" destId="{59CA5B0C-B651-49ED-A25C-32EF625B576C}" srcOrd="1" destOrd="0" presId="urn:microsoft.com/office/officeart/2005/8/layout/hierarchy2"/>
    <dgm:cxn modelId="{144273D6-8F0A-4801-B644-0E6A7F698E9B}" type="presParOf" srcId="{59CA5B0C-B651-49ED-A25C-32EF625B576C}" destId="{3C024EEB-044C-45D7-8CB6-F8C88E78CF5E}" srcOrd="0" destOrd="0" presId="urn:microsoft.com/office/officeart/2005/8/layout/hierarchy2"/>
    <dgm:cxn modelId="{FAEAADC9-E8D9-423E-8EFC-44C59EAE8BD0}" type="presParOf" srcId="{3C024EEB-044C-45D7-8CB6-F8C88E78CF5E}" destId="{E9965E60-BE6D-4440-B8F8-F5E99A10F0B6}" srcOrd="0" destOrd="0" presId="urn:microsoft.com/office/officeart/2005/8/layout/hierarchy2"/>
    <dgm:cxn modelId="{07EDC4C3-913B-437F-853B-13CE9FF3D38F}" type="presParOf" srcId="{59CA5B0C-B651-49ED-A25C-32EF625B576C}" destId="{B3E2F6FE-572F-4F09-AD2B-3133B6AEBCD4}" srcOrd="1" destOrd="0" presId="urn:microsoft.com/office/officeart/2005/8/layout/hierarchy2"/>
    <dgm:cxn modelId="{F01E0159-FD06-4223-A433-0445022C494C}" type="presParOf" srcId="{B3E2F6FE-572F-4F09-AD2B-3133B6AEBCD4}" destId="{43550A05-824A-4F78-A74B-878BD345C59C}" srcOrd="0" destOrd="0" presId="urn:microsoft.com/office/officeart/2005/8/layout/hierarchy2"/>
    <dgm:cxn modelId="{4962F753-71DC-429A-BB3C-7EDE3ED82CFB}" type="presParOf" srcId="{B3E2F6FE-572F-4F09-AD2B-3133B6AEBCD4}" destId="{100A1BC8-6530-414E-9A18-3A4DD90D139E}" srcOrd="1" destOrd="0" presId="urn:microsoft.com/office/officeart/2005/8/layout/hierarchy2"/>
    <dgm:cxn modelId="{41C3F080-1766-413F-B1B4-3FBA2C3AC0BC}" type="presParOf" srcId="{100A1BC8-6530-414E-9A18-3A4DD90D139E}" destId="{96335C8C-41EE-4755-B2D3-3B0FB828366D}" srcOrd="0" destOrd="0" presId="urn:microsoft.com/office/officeart/2005/8/layout/hierarchy2"/>
    <dgm:cxn modelId="{8A0CDD17-1F9D-421C-A9EA-6C02AF7C1D61}" type="presParOf" srcId="{96335C8C-41EE-4755-B2D3-3B0FB828366D}" destId="{761480A7-CEC2-43CD-ABE2-7DF35ED241A0}" srcOrd="0" destOrd="0" presId="urn:microsoft.com/office/officeart/2005/8/layout/hierarchy2"/>
    <dgm:cxn modelId="{479D0982-C949-41BF-A20D-BFD78DFA1EA9}" type="presParOf" srcId="{100A1BC8-6530-414E-9A18-3A4DD90D139E}" destId="{91CB213A-30C2-4726-93C4-DB74EA63FF5A}" srcOrd="1" destOrd="0" presId="urn:microsoft.com/office/officeart/2005/8/layout/hierarchy2"/>
    <dgm:cxn modelId="{4623AEA2-3130-45FB-997A-AC1EC01450E1}" type="presParOf" srcId="{91CB213A-30C2-4726-93C4-DB74EA63FF5A}" destId="{5418FFC0-428B-4B8B-8685-4F0D25021765}" srcOrd="0" destOrd="0" presId="urn:microsoft.com/office/officeart/2005/8/layout/hierarchy2"/>
    <dgm:cxn modelId="{EBDDC030-C25A-4757-B2A2-179D2F47EC7C}" type="presParOf" srcId="{91CB213A-30C2-4726-93C4-DB74EA63FF5A}" destId="{1BF6AFF5-916B-4FB2-B4E3-05C50E595D8F}" srcOrd="1" destOrd="0" presId="urn:microsoft.com/office/officeart/2005/8/layout/hierarchy2"/>
    <dgm:cxn modelId="{62BA0579-DCEF-4292-93FC-9C4617BD281B}" type="presParOf" srcId="{100A1BC8-6530-414E-9A18-3A4DD90D139E}" destId="{CCCED39E-553E-4962-8A42-0D06EB5D2830}" srcOrd="2" destOrd="0" presId="urn:microsoft.com/office/officeart/2005/8/layout/hierarchy2"/>
    <dgm:cxn modelId="{AE0B8BD3-6776-4282-B47E-4DF9EFB21E38}" type="presParOf" srcId="{CCCED39E-553E-4962-8A42-0D06EB5D2830}" destId="{283D2C8B-911A-4485-8EBE-01BD7090AF3A}" srcOrd="0" destOrd="0" presId="urn:microsoft.com/office/officeart/2005/8/layout/hierarchy2"/>
    <dgm:cxn modelId="{4E7EF3C3-B965-478E-B5CC-7487BF27ADA1}" type="presParOf" srcId="{100A1BC8-6530-414E-9A18-3A4DD90D139E}" destId="{5EA2B4CF-D1EC-4A89-A31C-A0FC9852907C}" srcOrd="3" destOrd="0" presId="urn:microsoft.com/office/officeart/2005/8/layout/hierarchy2"/>
    <dgm:cxn modelId="{8A40BB8F-1951-442D-B887-AAE41E315752}" type="presParOf" srcId="{5EA2B4CF-D1EC-4A89-A31C-A0FC9852907C}" destId="{E8BADE03-4E45-45F6-9593-2DCCBE04E089}" srcOrd="0" destOrd="0" presId="urn:microsoft.com/office/officeart/2005/8/layout/hierarchy2"/>
    <dgm:cxn modelId="{4F4868C6-E130-4868-9F39-D4DB5798008E}" type="presParOf" srcId="{5EA2B4CF-D1EC-4A89-A31C-A0FC9852907C}" destId="{9211770C-A75E-4A89-963E-1FDA50AEBFA2}" srcOrd="1" destOrd="0" presId="urn:microsoft.com/office/officeart/2005/8/layout/hierarchy2"/>
    <dgm:cxn modelId="{EB8E0E5F-BFDA-4D90-A2A2-B0B9762113C4}" type="presParOf" srcId="{59CA5B0C-B651-49ED-A25C-32EF625B576C}" destId="{D6277924-C556-4094-9B32-8663D56F5B9F}" srcOrd="2" destOrd="0" presId="urn:microsoft.com/office/officeart/2005/8/layout/hierarchy2"/>
    <dgm:cxn modelId="{7BB8C660-13E8-49FC-96EC-7805B680D1B2}" type="presParOf" srcId="{D6277924-C556-4094-9B32-8663D56F5B9F}" destId="{61F553E7-9303-42D6-879D-407921565BEF}" srcOrd="0" destOrd="0" presId="urn:microsoft.com/office/officeart/2005/8/layout/hierarchy2"/>
    <dgm:cxn modelId="{1B5C843E-5124-4D3E-A1BC-6C9C67904A70}" type="presParOf" srcId="{59CA5B0C-B651-49ED-A25C-32EF625B576C}" destId="{A4EFD2FE-0965-4DC2-981E-1516566F8A65}" srcOrd="3" destOrd="0" presId="urn:microsoft.com/office/officeart/2005/8/layout/hierarchy2"/>
    <dgm:cxn modelId="{75DF7884-8E94-4425-A2CE-1727A2175305}" type="presParOf" srcId="{A4EFD2FE-0965-4DC2-981E-1516566F8A65}" destId="{6471E421-534B-48AF-B32C-F5FE4A09A5A3}" srcOrd="0" destOrd="0" presId="urn:microsoft.com/office/officeart/2005/8/layout/hierarchy2"/>
    <dgm:cxn modelId="{65167457-6066-4367-B21C-0C7BADFC74AD}" type="presParOf" srcId="{A4EFD2FE-0965-4DC2-981E-1516566F8A65}" destId="{8DABBDFE-A2C2-4C10-AA40-2E5E618860B5}" srcOrd="1" destOrd="0" presId="urn:microsoft.com/office/officeart/2005/8/layout/hierarchy2"/>
    <dgm:cxn modelId="{6A28687D-89AB-4F17-849C-C40AC476DB9F}" type="presParOf" srcId="{8DABBDFE-A2C2-4C10-AA40-2E5E618860B5}" destId="{548460FC-EF6F-40D7-B49A-0B5C2D072018}" srcOrd="0" destOrd="0" presId="urn:microsoft.com/office/officeart/2005/8/layout/hierarchy2"/>
    <dgm:cxn modelId="{99EF4D64-55B1-4A3E-9D45-A086C414A1DC}" type="presParOf" srcId="{548460FC-EF6F-40D7-B49A-0B5C2D072018}" destId="{A385DC91-EB89-4983-9907-F2AD6102050E}" srcOrd="0" destOrd="0" presId="urn:microsoft.com/office/officeart/2005/8/layout/hierarchy2"/>
    <dgm:cxn modelId="{693C409A-D430-4481-B1B2-C4A0F3E272C8}" type="presParOf" srcId="{8DABBDFE-A2C2-4C10-AA40-2E5E618860B5}" destId="{4F61471D-86E2-45A7-AF6D-C8D1093CAAB2}" srcOrd="1" destOrd="0" presId="urn:microsoft.com/office/officeart/2005/8/layout/hierarchy2"/>
    <dgm:cxn modelId="{3E33A0E1-1E8D-41FF-BF37-A7F27C48264A}" type="presParOf" srcId="{4F61471D-86E2-45A7-AF6D-C8D1093CAAB2}" destId="{C393E6C0-C282-4199-AA3E-1DFD35600AF3}" srcOrd="0" destOrd="0" presId="urn:microsoft.com/office/officeart/2005/8/layout/hierarchy2"/>
    <dgm:cxn modelId="{A791840A-438A-418D-8594-DFECA6417C51}" type="presParOf" srcId="{4F61471D-86E2-45A7-AF6D-C8D1093CAAB2}" destId="{33925E6C-833F-40A9-A84F-7BA616211175}" srcOrd="1" destOrd="0" presId="urn:microsoft.com/office/officeart/2005/8/layout/hierarchy2"/>
    <dgm:cxn modelId="{744CD19E-41C2-4436-9C0A-636A6BE0EF07}" type="presParOf" srcId="{8DABBDFE-A2C2-4C10-AA40-2E5E618860B5}" destId="{2B67D4B1-D2E2-47B8-86B8-4947D770F5A5}" srcOrd="2" destOrd="0" presId="urn:microsoft.com/office/officeart/2005/8/layout/hierarchy2"/>
    <dgm:cxn modelId="{2767F00C-1DB3-467F-A4F4-0EC8E78D17EC}" type="presParOf" srcId="{2B67D4B1-D2E2-47B8-86B8-4947D770F5A5}" destId="{6AC808C9-E9F6-484D-8B80-CBEC1B5E09A1}" srcOrd="0" destOrd="0" presId="urn:microsoft.com/office/officeart/2005/8/layout/hierarchy2"/>
    <dgm:cxn modelId="{9F7EB30E-02B2-47A2-BCC6-867DA6E2A49D}" type="presParOf" srcId="{8DABBDFE-A2C2-4C10-AA40-2E5E618860B5}" destId="{303DA8D6-C53D-4D00-A8A2-E13204E1391D}" srcOrd="3" destOrd="0" presId="urn:microsoft.com/office/officeart/2005/8/layout/hierarchy2"/>
    <dgm:cxn modelId="{C6706270-06AC-401A-9622-5E0B455B5C36}" type="presParOf" srcId="{303DA8D6-C53D-4D00-A8A2-E13204E1391D}" destId="{455C1480-D0C1-407C-95D2-E115E79E81BD}" srcOrd="0" destOrd="0" presId="urn:microsoft.com/office/officeart/2005/8/layout/hierarchy2"/>
    <dgm:cxn modelId="{5D22100C-C9F2-4DB3-A591-4C53BA2E172C}" type="presParOf" srcId="{303DA8D6-C53D-4D00-A8A2-E13204E1391D}" destId="{2BB83FFF-BED0-432F-8EF4-5C2C45604C7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E7C259-53DB-420F-874C-647DD4BD07AB}" type="doc">
      <dgm:prSet loTypeId="urn:microsoft.com/office/officeart/2005/8/layout/hList9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pt-BR"/>
        </a:p>
      </dgm:t>
    </dgm:pt>
    <dgm:pt modelId="{F45E0E18-7F8A-4482-B3B6-4A4D3765648C}">
      <dgm:prSet phldrT="[Texto]"/>
      <dgm:spPr/>
      <dgm:t>
        <a:bodyPr/>
        <a:lstStyle/>
        <a:p>
          <a:r>
            <a:rPr lang="pt-BR"/>
            <a:t>LAC</a:t>
          </a:r>
        </a:p>
      </dgm:t>
    </dgm:pt>
    <dgm:pt modelId="{69DCFADA-E716-4781-A6CF-A641BBC2E2ED}" type="parTrans" cxnId="{FAE80B16-9BDB-4D8D-A008-BAC9DF63AF3E}">
      <dgm:prSet/>
      <dgm:spPr/>
      <dgm:t>
        <a:bodyPr/>
        <a:lstStyle/>
        <a:p>
          <a:endParaRPr lang="pt-BR"/>
        </a:p>
      </dgm:t>
    </dgm:pt>
    <dgm:pt modelId="{AF7257E4-D738-4529-81EC-F05F493A49A3}" type="sibTrans" cxnId="{FAE80B16-9BDB-4D8D-A008-BAC9DF63AF3E}">
      <dgm:prSet/>
      <dgm:spPr/>
      <dgm:t>
        <a:bodyPr/>
        <a:lstStyle/>
        <a:p>
          <a:endParaRPr lang="pt-BR"/>
        </a:p>
      </dgm:t>
    </dgm:pt>
    <dgm:pt modelId="{B4440CC9-F7F7-4216-B986-C7552F4A85AF}">
      <dgm:prSet phldrT="[Texto]"/>
      <dgm:spPr/>
      <dgm:t>
        <a:bodyPr/>
        <a:lstStyle/>
        <a:p>
          <a:pPr algn="ctr"/>
          <a:r>
            <a:rPr lang="pt-BR"/>
            <a:t>Responsabilização Civil</a:t>
          </a:r>
        </a:p>
      </dgm:t>
    </dgm:pt>
    <dgm:pt modelId="{753A2BD4-1D99-434E-9404-34564BAF6678}" type="parTrans" cxnId="{6BFD7D1E-6A4E-47AF-AD8A-AAC1B62D068A}">
      <dgm:prSet/>
      <dgm:spPr/>
      <dgm:t>
        <a:bodyPr/>
        <a:lstStyle/>
        <a:p>
          <a:endParaRPr lang="pt-BR"/>
        </a:p>
      </dgm:t>
    </dgm:pt>
    <dgm:pt modelId="{976B1B60-23EF-4820-A9FF-39E24777285A}" type="sibTrans" cxnId="{6BFD7D1E-6A4E-47AF-AD8A-AAC1B62D068A}">
      <dgm:prSet/>
      <dgm:spPr/>
      <dgm:t>
        <a:bodyPr/>
        <a:lstStyle/>
        <a:p>
          <a:endParaRPr lang="pt-BR"/>
        </a:p>
      </dgm:t>
    </dgm:pt>
    <dgm:pt modelId="{28A2A2B2-FB68-45EB-AC3B-D1987DC3FD1E}" type="pres">
      <dgm:prSet presAssocID="{C4E7C259-53DB-420F-874C-647DD4BD07AB}" presName="list" presStyleCnt="0">
        <dgm:presLayoutVars>
          <dgm:dir/>
          <dgm:animLvl val="lvl"/>
        </dgm:presLayoutVars>
      </dgm:prSet>
      <dgm:spPr/>
    </dgm:pt>
    <dgm:pt modelId="{26C9C716-9551-4E5F-860C-BBA041127627}" type="pres">
      <dgm:prSet presAssocID="{F45E0E18-7F8A-4482-B3B6-4A4D3765648C}" presName="posSpace" presStyleCnt="0"/>
      <dgm:spPr/>
    </dgm:pt>
    <dgm:pt modelId="{D12C9574-0721-4E47-B5ED-9A0A7760C21A}" type="pres">
      <dgm:prSet presAssocID="{F45E0E18-7F8A-4482-B3B6-4A4D3765648C}" presName="vertFlow" presStyleCnt="0"/>
      <dgm:spPr/>
    </dgm:pt>
    <dgm:pt modelId="{C49F2702-5851-42B8-AF8E-8F15DFEF4DEB}" type="pres">
      <dgm:prSet presAssocID="{F45E0E18-7F8A-4482-B3B6-4A4D3765648C}" presName="topSpace" presStyleCnt="0"/>
      <dgm:spPr/>
    </dgm:pt>
    <dgm:pt modelId="{CD1EFCA1-51ED-470E-B948-2FE6F9B11F34}" type="pres">
      <dgm:prSet presAssocID="{F45E0E18-7F8A-4482-B3B6-4A4D3765648C}" presName="firstComp" presStyleCnt="0"/>
      <dgm:spPr/>
    </dgm:pt>
    <dgm:pt modelId="{1B1F2E24-BA2C-4EC0-967C-2EBFD0C267A3}" type="pres">
      <dgm:prSet presAssocID="{F45E0E18-7F8A-4482-B3B6-4A4D3765648C}" presName="firstChild" presStyleLbl="bgAccFollowNode1" presStyleIdx="0" presStyleCnt="1"/>
      <dgm:spPr/>
    </dgm:pt>
    <dgm:pt modelId="{FF476D50-0C48-47FD-A5F4-22B70A0D4CEC}" type="pres">
      <dgm:prSet presAssocID="{F45E0E18-7F8A-4482-B3B6-4A4D3765648C}" presName="firstChildTx" presStyleLbl="bgAccFollowNode1" presStyleIdx="0" presStyleCnt="1">
        <dgm:presLayoutVars>
          <dgm:bulletEnabled val="1"/>
        </dgm:presLayoutVars>
      </dgm:prSet>
      <dgm:spPr/>
    </dgm:pt>
    <dgm:pt modelId="{B3A0E446-EBBF-4A12-B07E-20A9C1617AFE}" type="pres">
      <dgm:prSet presAssocID="{F45E0E18-7F8A-4482-B3B6-4A4D3765648C}" presName="negSpace" presStyleCnt="0"/>
      <dgm:spPr/>
    </dgm:pt>
    <dgm:pt modelId="{739F5912-0D1D-4306-BBDD-8C68365496D7}" type="pres">
      <dgm:prSet presAssocID="{F45E0E18-7F8A-4482-B3B6-4A4D3765648C}" presName="circle" presStyleLbl="node1" presStyleIdx="0" presStyleCnt="1" custScaleX="89416" custScaleY="85301" custLinFactNeighborY="11063"/>
      <dgm:spPr/>
    </dgm:pt>
  </dgm:ptLst>
  <dgm:cxnLst>
    <dgm:cxn modelId="{FAE80B16-9BDB-4D8D-A008-BAC9DF63AF3E}" srcId="{C4E7C259-53DB-420F-874C-647DD4BD07AB}" destId="{F45E0E18-7F8A-4482-B3B6-4A4D3765648C}" srcOrd="0" destOrd="0" parTransId="{69DCFADA-E716-4781-A6CF-A641BBC2E2ED}" sibTransId="{AF7257E4-D738-4529-81EC-F05F493A49A3}"/>
    <dgm:cxn modelId="{6BFD7D1E-6A4E-47AF-AD8A-AAC1B62D068A}" srcId="{F45E0E18-7F8A-4482-B3B6-4A4D3765648C}" destId="{B4440CC9-F7F7-4216-B986-C7552F4A85AF}" srcOrd="0" destOrd="0" parTransId="{753A2BD4-1D99-434E-9404-34564BAF6678}" sibTransId="{976B1B60-23EF-4820-A9FF-39E24777285A}"/>
    <dgm:cxn modelId="{29CE0326-75ED-4837-A8EC-4F7B6B49AAFC}" type="presOf" srcId="{B4440CC9-F7F7-4216-B986-C7552F4A85AF}" destId="{1B1F2E24-BA2C-4EC0-967C-2EBFD0C267A3}" srcOrd="0" destOrd="0" presId="urn:microsoft.com/office/officeart/2005/8/layout/hList9"/>
    <dgm:cxn modelId="{09333B6E-A991-4A43-956C-204D57A1ADAF}" type="presOf" srcId="{C4E7C259-53DB-420F-874C-647DD4BD07AB}" destId="{28A2A2B2-FB68-45EB-AC3B-D1987DC3FD1E}" srcOrd="0" destOrd="0" presId="urn:microsoft.com/office/officeart/2005/8/layout/hList9"/>
    <dgm:cxn modelId="{CBC8768D-6610-4C83-A69B-429B0DD8CDA5}" type="presOf" srcId="{B4440CC9-F7F7-4216-B986-C7552F4A85AF}" destId="{FF476D50-0C48-47FD-A5F4-22B70A0D4CEC}" srcOrd="1" destOrd="0" presId="urn:microsoft.com/office/officeart/2005/8/layout/hList9"/>
    <dgm:cxn modelId="{3C89D9C5-47E5-4C6D-9F7C-8487214EC0F7}" type="presOf" srcId="{F45E0E18-7F8A-4482-B3B6-4A4D3765648C}" destId="{739F5912-0D1D-4306-BBDD-8C68365496D7}" srcOrd="0" destOrd="0" presId="urn:microsoft.com/office/officeart/2005/8/layout/hList9"/>
    <dgm:cxn modelId="{2F06D98A-8628-4BF4-B596-E08814138991}" type="presParOf" srcId="{28A2A2B2-FB68-45EB-AC3B-D1987DC3FD1E}" destId="{26C9C716-9551-4E5F-860C-BBA041127627}" srcOrd="0" destOrd="0" presId="urn:microsoft.com/office/officeart/2005/8/layout/hList9"/>
    <dgm:cxn modelId="{CB92F21B-756A-4CAD-B344-42BF0790289E}" type="presParOf" srcId="{28A2A2B2-FB68-45EB-AC3B-D1987DC3FD1E}" destId="{D12C9574-0721-4E47-B5ED-9A0A7760C21A}" srcOrd="1" destOrd="0" presId="urn:microsoft.com/office/officeart/2005/8/layout/hList9"/>
    <dgm:cxn modelId="{8D105441-FF9F-4621-9EB1-9C5CEC3E00F1}" type="presParOf" srcId="{D12C9574-0721-4E47-B5ED-9A0A7760C21A}" destId="{C49F2702-5851-42B8-AF8E-8F15DFEF4DEB}" srcOrd="0" destOrd="0" presId="urn:microsoft.com/office/officeart/2005/8/layout/hList9"/>
    <dgm:cxn modelId="{F35C75A4-1941-4DE4-8492-D6B7D46D2947}" type="presParOf" srcId="{D12C9574-0721-4E47-B5ED-9A0A7760C21A}" destId="{CD1EFCA1-51ED-470E-B948-2FE6F9B11F34}" srcOrd="1" destOrd="0" presId="urn:microsoft.com/office/officeart/2005/8/layout/hList9"/>
    <dgm:cxn modelId="{A3BE6A4B-9575-4C2C-8D86-803D42DE7A7B}" type="presParOf" srcId="{CD1EFCA1-51ED-470E-B948-2FE6F9B11F34}" destId="{1B1F2E24-BA2C-4EC0-967C-2EBFD0C267A3}" srcOrd="0" destOrd="0" presId="urn:microsoft.com/office/officeart/2005/8/layout/hList9"/>
    <dgm:cxn modelId="{E72F559E-4BC1-428B-AD5C-DF110272E7F0}" type="presParOf" srcId="{CD1EFCA1-51ED-470E-B948-2FE6F9B11F34}" destId="{FF476D50-0C48-47FD-A5F4-22B70A0D4CEC}" srcOrd="1" destOrd="0" presId="urn:microsoft.com/office/officeart/2005/8/layout/hList9"/>
    <dgm:cxn modelId="{011E5A10-F9E4-4596-A1B4-57BBAAF0D80A}" type="presParOf" srcId="{28A2A2B2-FB68-45EB-AC3B-D1987DC3FD1E}" destId="{B3A0E446-EBBF-4A12-B07E-20A9C1617AFE}" srcOrd="2" destOrd="0" presId="urn:microsoft.com/office/officeart/2005/8/layout/hList9"/>
    <dgm:cxn modelId="{E74C5B29-B3BE-472D-91E2-7F16C469855C}" type="presParOf" srcId="{28A2A2B2-FB68-45EB-AC3B-D1987DC3FD1E}" destId="{739F5912-0D1D-4306-BBDD-8C68365496D7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DCA3FF-3E42-094D-A100-9A7E36893A74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BCD69C5-81EF-A845-ADB8-2C976A251C77}">
      <dgm:prSet phldrT="[Texto]"/>
      <dgm:spPr/>
      <dgm:t>
        <a:bodyPr/>
        <a:lstStyle/>
        <a:p>
          <a:r>
            <a:rPr lang="pt-BR"/>
            <a:t>Rep. Judicial do ente lesado / Ministério Público</a:t>
          </a:r>
        </a:p>
      </dgm:t>
    </dgm:pt>
    <dgm:pt modelId="{CCD53CE7-C281-BF4B-ADEC-B1E810668BF6}" type="parTrans" cxnId="{A141B9A4-278B-0845-8414-425986DB5F36}">
      <dgm:prSet/>
      <dgm:spPr/>
      <dgm:t>
        <a:bodyPr/>
        <a:lstStyle/>
        <a:p>
          <a:endParaRPr lang="pt-BR"/>
        </a:p>
      </dgm:t>
    </dgm:pt>
    <dgm:pt modelId="{2A3B4AB1-6FAA-A74B-B79C-0068FB49C31D}" type="sibTrans" cxnId="{A141B9A4-278B-0845-8414-425986DB5F36}">
      <dgm:prSet/>
      <dgm:spPr/>
      <dgm:t>
        <a:bodyPr/>
        <a:lstStyle/>
        <a:p>
          <a:endParaRPr lang="pt-BR"/>
        </a:p>
      </dgm:t>
    </dgm:pt>
    <dgm:pt modelId="{00312200-62AF-AF4B-9B76-735A2EB9574A}">
      <dgm:prSet phldrT="[Texto]"/>
      <dgm:spPr/>
      <dgm:t>
        <a:bodyPr/>
        <a:lstStyle/>
        <a:p>
          <a:r>
            <a:rPr lang="pt-BR"/>
            <a:t>Ação judicial</a:t>
          </a:r>
        </a:p>
      </dgm:t>
    </dgm:pt>
    <dgm:pt modelId="{7C7C0196-1C96-9E49-81B3-BD9B73AAB48B}" type="parTrans" cxnId="{302779D6-02BE-7B4C-A0FD-BD3E54D041E6}">
      <dgm:prSet/>
      <dgm:spPr/>
      <dgm:t>
        <a:bodyPr/>
        <a:lstStyle/>
        <a:p>
          <a:endParaRPr lang="pt-BR"/>
        </a:p>
      </dgm:t>
    </dgm:pt>
    <dgm:pt modelId="{DC71662E-012E-EA41-B8ED-B375488A22BF}" type="sibTrans" cxnId="{302779D6-02BE-7B4C-A0FD-BD3E54D041E6}">
      <dgm:prSet/>
      <dgm:spPr/>
      <dgm:t>
        <a:bodyPr/>
        <a:lstStyle/>
        <a:p>
          <a:endParaRPr lang="pt-BR"/>
        </a:p>
      </dgm:t>
    </dgm:pt>
    <dgm:pt modelId="{C0047348-DD0A-C042-8A0E-A023ECAFB804}">
      <dgm:prSet phldrT="[Texto]"/>
      <dgm:spPr/>
      <dgm:t>
        <a:bodyPr/>
        <a:lstStyle/>
        <a:p>
          <a:r>
            <a:rPr lang="pt-BR"/>
            <a:t>Perdimento da vantagem auferida</a:t>
          </a:r>
        </a:p>
      </dgm:t>
    </dgm:pt>
    <dgm:pt modelId="{E30DDA68-1995-1045-A264-9248C923BD32}" type="parTrans" cxnId="{3B753DF3-BFA3-CE41-846A-D930CCBB6E89}">
      <dgm:prSet/>
      <dgm:spPr/>
      <dgm:t>
        <a:bodyPr/>
        <a:lstStyle/>
        <a:p>
          <a:endParaRPr lang="pt-BR"/>
        </a:p>
      </dgm:t>
    </dgm:pt>
    <dgm:pt modelId="{D79C1D47-B751-6846-913B-EC284C3DEAAF}" type="sibTrans" cxnId="{3B753DF3-BFA3-CE41-846A-D930CCBB6E89}">
      <dgm:prSet/>
      <dgm:spPr/>
      <dgm:t>
        <a:bodyPr/>
        <a:lstStyle/>
        <a:p>
          <a:endParaRPr lang="pt-BR"/>
        </a:p>
      </dgm:t>
    </dgm:pt>
    <dgm:pt modelId="{610A24BB-DB4C-D244-AE3D-58697BE7A43E}">
      <dgm:prSet phldrT="[Texto]"/>
      <dgm:spPr/>
      <dgm:t>
        <a:bodyPr/>
        <a:lstStyle/>
        <a:p>
          <a:r>
            <a:rPr lang="pt-BR"/>
            <a:t>Suspensão ou interdição das atividades</a:t>
          </a:r>
        </a:p>
      </dgm:t>
    </dgm:pt>
    <dgm:pt modelId="{769B0180-09A4-ED45-8F22-14F7E6BD7792}" type="parTrans" cxnId="{3DE17FBE-17DB-E04B-96F4-22891519404C}">
      <dgm:prSet/>
      <dgm:spPr/>
      <dgm:t>
        <a:bodyPr/>
        <a:lstStyle/>
        <a:p>
          <a:endParaRPr lang="pt-BR"/>
        </a:p>
      </dgm:t>
    </dgm:pt>
    <dgm:pt modelId="{83D42D08-4E89-1046-A610-9C27893C1658}" type="sibTrans" cxnId="{3DE17FBE-17DB-E04B-96F4-22891519404C}">
      <dgm:prSet/>
      <dgm:spPr/>
      <dgm:t>
        <a:bodyPr/>
        <a:lstStyle/>
        <a:p>
          <a:endParaRPr lang="pt-BR"/>
        </a:p>
      </dgm:t>
    </dgm:pt>
    <dgm:pt modelId="{A58A3AC9-4EAB-DB4A-8605-2049826298FB}">
      <dgm:prSet phldrT="[Texto]"/>
      <dgm:spPr/>
      <dgm:t>
        <a:bodyPr/>
        <a:lstStyle/>
        <a:p>
          <a:r>
            <a:rPr lang="pt-BR"/>
            <a:t>Dissolução compulsória</a:t>
          </a:r>
        </a:p>
      </dgm:t>
    </dgm:pt>
    <dgm:pt modelId="{A07BEB51-BD7F-3F4C-AD46-97D0CA2AE3F2}" type="parTrans" cxnId="{D86FFEF3-3FF8-4D44-B9B8-8FF66B3B337E}">
      <dgm:prSet/>
      <dgm:spPr/>
      <dgm:t>
        <a:bodyPr/>
        <a:lstStyle/>
        <a:p>
          <a:endParaRPr lang="pt-BR"/>
        </a:p>
      </dgm:t>
    </dgm:pt>
    <dgm:pt modelId="{97729BEA-9E9E-884A-BC61-F3B51D98E125}" type="sibTrans" cxnId="{D86FFEF3-3FF8-4D44-B9B8-8FF66B3B337E}">
      <dgm:prSet/>
      <dgm:spPr/>
      <dgm:t>
        <a:bodyPr/>
        <a:lstStyle/>
        <a:p>
          <a:endParaRPr lang="pt-BR"/>
        </a:p>
      </dgm:t>
    </dgm:pt>
    <dgm:pt modelId="{97B6A3AC-1F48-3149-86A5-0286639334B3}">
      <dgm:prSet/>
      <dgm:spPr/>
      <dgm:t>
        <a:bodyPr/>
        <a:lstStyle/>
        <a:p>
          <a:r>
            <a:rPr lang="pt-BR" b="0" i="0"/>
            <a:t>Proibição de receber incentivos, subsídios públicos</a:t>
          </a:r>
          <a:endParaRPr lang="pt-BR"/>
        </a:p>
      </dgm:t>
    </dgm:pt>
    <dgm:pt modelId="{C5005040-F68D-6F43-9122-B226B82059BE}" type="parTrans" cxnId="{D413DACF-440B-164F-BE1B-CDF3AC2C6E42}">
      <dgm:prSet/>
      <dgm:spPr/>
      <dgm:t>
        <a:bodyPr/>
        <a:lstStyle/>
        <a:p>
          <a:endParaRPr lang="pt-BR"/>
        </a:p>
      </dgm:t>
    </dgm:pt>
    <dgm:pt modelId="{43D5388F-52F1-4744-A5CD-2C48D45C69E4}" type="sibTrans" cxnId="{D413DACF-440B-164F-BE1B-CDF3AC2C6E42}">
      <dgm:prSet/>
      <dgm:spPr/>
      <dgm:t>
        <a:bodyPr/>
        <a:lstStyle/>
        <a:p>
          <a:endParaRPr lang="pt-BR"/>
        </a:p>
      </dgm:t>
    </dgm:pt>
    <dgm:pt modelId="{2C8A21AC-BA20-E34F-B06E-95E44579E174}" type="pres">
      <dgm:prSet presAssocID="{5FDCA3FF-3E42-094D-A100-9A7E36893A74}" presName="diagram" presStyleCnt="0">
        <dgm:presLayoutVars>
          <dgm:dir/>
          <dgm:resizeHandles val="exact"/>
        </dgm:presLayoutVars>
      </dgm:prSet>
      <dgm:spPr/>
    </dgm:pt>
    <dgm:pt modelId="{B9C68AAB-9E2D-4E4F-BB9D-76FB4C9D8D90}" type="pres">
      <dgm:prSet presAssocID="{DBCD69C5-81EF-A845-ADB8-2C976A251C77}" presName="node" presStyleLbl="node1" presStyleIdx="0" presStyleCnt="6">
        <dgm:presLayoutVars>
          <dgm:bulletEnabled val="1"/>
        </dgm:presLayoutVars>
      </dgm:prSet>
      <dgm:spPr/>
    </dgm:pt>
    <dgm:pt modelId="{EFB9BEEB-9B4B-1A4B-81AE-93F42CF244C8}" type="pres">
      <dgm:prSet presAssocID="{2A3B4AB1-6FAA-A74B-B79C-0068FB49C31D}" presName="sibTrans" presStyleCnt="0"/>
      <dgm:spPr/>
    </dgm:pt>
    <dgm:pt modelId="{FDD4E815-0EA0-4141-B295-942BB654A3C4}" type="pres">
      <dgm:prSet presAssocID="{00312200-62AF-AF4B-9B76-735A2EB9574A}" presName="node" presStyleLbl="node1" presStyleIdx="1" presStyleCnt="6">
        <dgm:presLayoutVars>
          <dgm:bulletEnabled val="1"/>
        </dgm:presLayoutVars>
      </dgm:prSet>
      <dgm:spPr/>
    </dgm:pt>
    <dgm:pt modelId="{51A9A26C-AB22-5945-BBDF-5348998A8E91}" type="pres">
      <dgm:prSet presAssocID="{DC71662E-012E-EA41-B8ED-B375488A22BF}" presName="sibTrans" presStyleCnt="0"/>
      <dgm:spPr/>
    </dgm:pt>
    <dgm:pt modelId="{92D2DCC1-0720-4A41-8511-1096A46B6285}" type="pres">
      <dgm:prSet presAssocID="{C0047348-DD0A-C042-8A0E-A023ECAFB804}" presName="node" presStyleLbl="node1" presStyleIdx="2" presStyleCnt="6">
        <dgm:presLayoutVars>
          <dgm:bulletEnabled val="1"/>
        </dgm:presLayoutVars>
      </dgm:prSet>
      <dgm:spPr/>
    </dgm:pt>
    <dgm:pt modelId="{D3C4BBE8-F61F-1043-93FD-6852401CF807}" type="pres">
      <dgm:prSet presAssocID="{D79C1D47-B751-6846-913B-EC284C3DEAAF}" presName="sibTrans" presStyleCnt="0"/>
      <dgm:spPr/>
    </dgm:pt>
    <dgm:pt modelId="{4BE9AE1E-077F-DF48-A694-823534CE31C9}" type="pres">
      <dgm:prSet presAssocID="{610A24BB-DB4C-D244-AE3D-58697BE7A43E}" presName="node" presStyleLbl="node1" presStyleIdx="3" presStyleCnt="6">
        <dgm:presLayoutVars>
          <dgm:bulletEnabled val="1"/>
        </dgm:presLayoutVars>
      </dgm:prSet>
      <dgm:spPr/>
    </dgm:pt>
    <dgm:pt modelId="{E7D52032-13EA-2B42-9D5E-B4CB230823DF}" type="pres">
      <dgm:prSet presAssocID="{83D42D08-4E89-1046-A610-9C27893C1658}" presName="sibTrans" presStyleCnt="0"/>
      <dgm:spPr/>
    </dgm:pt>
    <dgm:pt modelId="{36CF5288-9199-1F45-A94A-ED332A848280}" type="pres">
      <dgm:prSet presAssocID="{A58A3AC9-4EAB-DB4A-8605-2049826298FB}" presName="node" presStyleLbl="node1" presStyleIdx="4" presStyleCnt="6">
        <dgm:presLayoutVars>
          <dgm:bulletEnabled val="1"/>
        </dgm:presLayoutVars>
      </dgm:prSet>
      <dgm:spPr/>
    </dgm:pt>
    <dgm:pt modelId="{57E91D58-D675-9C47-9681-1B1F62104031}" type="pres">
      <dgm:prSet presAssocID="{97729BEA-9E9E-884A-BC61-F3B51D98E125}" presName="sibTrans" presStyleCnt="0"/>
      <dgm:spPr/>
    </dgm:pt>
    <dgm:pt modelId="{53A4B713-77DF-2F43-9E28-B5609B1B3095}" type="pres">
      <dgm:prSet presAssocID="{97B6A3AC-1F48-3149-86A5-0286639334B3}" presName="node" presStyleLbl="node1" presStyleIdx="5" presStyleCnt="6">
        <dgm:presLayoutVars>
          <dgm:bulletEnabled val="1"/>
        </dgm:presLayoutVars>
      </dgm:prSet>
      <dgm:spPr/>
    </dgm:pt>
  </dgm:ptLst>
  <dgm:cxnLst>
    <dgm:cxn modelId="{7066D003-C2EF-644B-BD3D-B4F40FA5FC6A}" type="presOf" srcId="{610A24BB-DB4C-D244-AE3D-58697BE7A43E}" destId="{4BE9AE1E-077F-DF48-A694-823534CE31C9}" srcOrd="0" destOrd="0" presId="urn:microsoft.com/office/officeart/2005/8/layout/default"/>
    <dgm:cxn modelId="{9D1F4E04-CC93-DE42-8B38-19D221F27A94}" type="presOf" srcId="{00312200-62AF-AF4B-9B76-735A2EB9574A}" destId="{FDD4E815-0EA0-4141-B295-942BB654A3C4}" srcOrd="0" destOrd="0" presId="urn:microsoft.com/office/officeart/2005/8/layout/default"/>
    <dgm:cxn modelId="{469FF42A-1575-4C42-9EF2-F9CE541162FC}" type="presOf" srcId="{97B6A3AC-1F48-3149-86A5-0286639334B3}" destId="{53A4B713-77DF-2F43-9E28-B5609B1B3095}" srcOrd="0" destOrd="0" presId="urn:microsoft.com/office/officeart/2005/8/layout/default"/>
    <dgm:cxn modelId="{D2C65A6E-3725-0E42-B1D0-3381B86A8686}" type="presOf" srcId="{C0047348-DD0A-C042-8A0E-A023ECAFB804}" destId="{92D2DCC1-0720-4A41-8511-1096A46B6285}" srcOrd="0" destOrd="0" presId="urn:microsoft.com/office/officeart/2005/8/layout/default"/>
    <dgm:cxn modelId="{6FAE4271-3BA9-3644-B380-BC01F854A9BD}" type="presOf" srcId="{A58A3AC9-4EAB-DB4A-8605-2049826298FB}" destId="{36CF5288-9199-1F45-A94A-ED332A848280}" srcOrd="0" destOrd="0" presId="urn:microsoft.com/office/officeart/2005/8/layout/default"/>
    <dgm:cxn modelId="{CA183253-FD18-2B4F-A77C-396D1B1EC1F5}" type="presOf" srcId="{5FDCA3FF-3E42-094D-A100-9A7E36893A74}" destId="{2C8A21AC-BA20-E34F-B06E-95E44579E174}" srcOrd="0" destOrd="0" presId="urn:microsoft.com/office/officeart/2005/8/layout/default"/>
    <dgm:cxn modelId="{A141B9A4-278B-0845-8414-425986DB5F36}" srcId="{5FDCA3FF-3E42-094D-A100-9A7E36893A74}" destId="{DBCD69C5-81EF-A845-ADB8-2C976A251C77}" srcOrd="0" destOrd="0" parTransId="{CCD53CE7-C281-BF4B-ADEC-B1E810668BF6}" sibTransId="{2A3B4AB1-6FAA-A74B-B79C-0068FB49C31D}"/>
    <dgm:cxn modelId="{3DE17FBE-17DB-E04B-96F4-22891519404C}" srcId="{5FDCA3FF-3E42-094D-A100-9A7E36893A74}" destId="{610A24BB-DB4C-D244-AE3D-58697BE7A43E}" srcOrd="3" destOrd="0" parTransId="{769B0180-09A4-ED45-8F22-14F7E6BD7792}" sibTransId="{83D42D08-4E89-1046-A610-9C27893C1658}"/>
    <dgm:cxn modelId="{D413DACF-440B-164F-BE1B-CDF3AC2C6E42}" srcId="{5FDCA3FF-3E42-094D-A100-9A7E36893A74}" destId="{97B6A3AC-1F48-3149-86A5-0286639334B3}" srcOrd="5" destOrd="0" parTransId="{C5005040-F68D-6F43-9122-B226B82059BE}" sibTransId="{43D5388F-52F1-4744-A5CD-2C48D45C69E4}"/>
    <dgm:cxn modelId="{302779D6-02BE-7B4C-A0FD-BD3E54D041E6}" srcId="{5FDCA3FF-3E42-094D-A100-9A7E36893A74}" destId="{00312200-62AF-AF4B-9B76-735A2EB9574A}" srcOrd="1" destOrd="0" parTransId="{7C7C0196-1C96-9E49-81B3-BD9B73AAB48B}" sibTransId="{DC71662E-012E-EA41-B8ED-B375488A22BF}"/>
    <dgm:cxn modelId="{D3978AE0-CB31-AB4C-AC00-EF66695330E9}" type="presOf" srcId="{DBCD69C5-81EF-A845-ADB8-2C976A251C77}" destId="{B9C68AAB-9E2D-4E4F-BB9D-76FB4C9D8D90}" srcOrd="0" destOrd="0" presId="urn:microsoft.com/office/officeart/2005/8/layout/default"/>
    <dgm:cxn modelId="{3B753DF3-BFA3-CE41-846A-D930CCBB6E89}" srcId="{5FDCA3FF-3E42-094D-A100-9A7E36893A74}" destId="{C0047348-DD0A-C042-8A0E-A023ECAFB804}" srcOrd="2" destOrd="0" parTransId="{E30DDA68-1995-1045-A264-9248C923BD32}" sibTransId="{D79C1D47-B751-6846-913B-EC284C3DEAAF}"/>
    <dgm:cxn modelId="{D86FFEF3-3FF8-4D44-B9B8-8FF66B3B337E}" srcId="{5FDCA3FF-3E42-094D-A100-9A7E36893A74}" destId="{A58A3AC9-4EAB-DB4A-8605-2049826298FB}" srcOrd="4" destOrd="0" parTransId="{A07BEB51-BD7F-3F4C-AD46-97D0CA2AE3F2}" sibTransId="{97729BEA-9E9E-884A-BC61-F3B51D98E125}"/>
    <dgm:cxn modelId="{72B60678-6066-A74F-905B-21463D6BCCE3}" type="presParOf" srcId="{2C8A21AC-BA20-E34F-B06E-95E44579E174}" destId="{B9C68AAB-9E2D-4E4F-BB9D-76FB4C9D8D90}" srcOrd="0" destOrd="0" presId="urn:microsoft.com/office/officeart/2005/8/layout/default"/>
    <dgm:cxn modelId="{0FC5CF68-C82C-1B4A-83BE-97D4FB3B45A1}" type="presParOf" srcId="{2C8A21AC-BA20-E34F-B06E-95E44579E174}" destId="{EFB9BEEB-9B4B-1A4B-81AE-93F42CF244C8}" srcOrd="1" destOrd="0" presId="urn:microsoft.com/office/officeart/2005/8/layout/default"/>
    <dgm:cxn modelId="{839D38BA-7E4E-7643-AC9A-EBFB3E6BACAE}" type="presParOf" srcId="{2C8A21AC-BA20-E34F-B06E-95E44579E174}" destId="{FDD4E815-0EA0-4141-B295-942BB654A3C4}" srcOrd="2" destOrd="0" presId="urn:microsoft.com/office/officeart/2005/8/layout/default"/>
    <dgm:cxn modelId="{F6DE9653-23C2-124C-A172-493774C61A89}" type="presParOf" srcId="{2C8A21AC-BA20-E34F-B06E-95E44579E174}" destId="{51A9A26C-AB22-5945-BBDF-5348998A8E91}" srcOrd="3" destOrd="0" presId="urn:microsoft.com/office/officeart/2005/8/layout/default"/>
    <dgm:cxn modelId="{83D82C2F-8229-7A4F-9491-AA408E8F6720}" type="presParOf" srcId="{2C8A21AC-BA20-E34F-B06E-95E44579E174}" destId="{92D2DCC1-0720-4A41-8511-1096A46B6285}" srcOrd="4" destOrd="0" presId="urn:microsoft.com/office/officeart/2005/8/layout/default"/>
    <dgm:cxn modelId="{CB54D620-8E22-7743-9198-03C3937C1DB4}" type="presParOf" srcId="{2C8A21AC-BA20-E34F-B06E-95E44579E174}" destId="{D3C4BBE8-F61F-1043-93FD-6852401CF807}" srcOrd="5" destOrd="0" presId="urn:microsoft.com/office/officeart/2005/8/layout/default"/>
    <dgm:cxn modelId="{9EC73239-7C2A-5346-9722-11EAAFDF2E23}" type="presParOf" srcId="{2C8A21AC-BA20-E34F-B06E-95E44579E174}" destId="{4BE9AE1E-077F-DF48-A694-823534CE31C9}" srcOrd="6" destOrd="0" presId="urn:microsoft.com/office/officeart/2005/8/layout/default"/>
    <dgm:cxn modelId="{6C530819-3A8B-E744-9C90-03C4127A9B33}" type="presParOf" srcId="{2C8A21AC-BA20-E34F-B06E-95E44579E174}" destId="{E7D52032-13EA-2B42-9D5E-B4CB230823DF}" srcOrd="7" destOrd="0" presId="urn:microsoft.com/office/officeart/2005/8/layout/default"/>
    <dgm:cxn modelId="{1A22A0AC-AB74-A540-8614-12400F2A9DB5}" type="presParOf" srcId="{2C8A21AC-BA20-E34F-B06E-95E44579E174}" destId="{36CF5288-9199-1F45-A94A-ED332A848280}" srcOrd="8" destOrd="0" presId="urn:microsoft.com/office/officeart/2005/8/layout/default"/>
    <dgm:cxn modelId="{ABF23CE2-147F-2E40-BA38-6B9EB5CC0FD9}" type="presParOf" srcId="{2C8A21AC-BA20-E34F-B06E-95E44579E174}" destId="{57E91D58-D675-9C47-9681-1B1F62104031}" srcOrd="9" destOrd="0" presId="urn:microsoft.com/office/officeart/2005/8/layout/default"/>
    <dgm:cxn modelId="{D64A4A71-42D4-7B4D-8307-B47B6BBEA0D9}" type="presParOf" srcId="{2C8A21AC-BA20-E34F-B06E-95E44579E174}" destId="{53A4B713-77DF-2F43-9E28-B5609B1B309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15588E1-EFEB-1042-8DE6-4B35212F5ABD}" type="doc">
      <dgm:prSet loTypeId="urn:microsoft.com/office/officeart/2005/8/layout/balance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F502607-FC9C-674F-AF48-E20B8A9274A8}">
      <dgm:prSet phldrT="[Texto]" custT="1"/>
      <dgm:spPr/>
      <dgm:t>
        <a:bodyPr/>
        <a:lstStyle/>
        <a:p>
          <a:r>
            <a:rPr lang="pt-BR" sz="2400"/>
            <a:t>Integram o sistema normativo</a:t>
          </a:r>
        </a:p>
      </dgm:t>
    </dgm:pt>
    <dgm:pt modelId="{F3090C47-AC33-5E46-ABEF-4EC0BA47AA11}" type="parTrans" cxnId="{D1B53864-887D-684A-9FEB-7F470C14BD26}">
      <dgm:prSet/>
      <dgm:spPr/>
      <dgm:t>
        <a:bodyPr/>
        <a:lstStyle/>
        <a:p>
          <a:endParaRPr lang="pt-BR" sz="1600"/>
        </a:p>
      </dgm:t>
    </dgm:pt>
    <dgm:pt modelId="{346FFDFF-A621-9D4A-BCCD-87710550E7E3}" type="sibTrans" cxnId="{D1B53864-887D-684A-9FEB-7F470C14BD26}">
      <dgm:prSet/>
      <dgm:spPr/>
      <dgm:t>
        <a:bodyPr/>
        <a:lstStyle/>
        <a:p>
          <a:endParaRPr lang="pt-BR" sz="1600"/>
        </a:p>
      </dgm:t>
    </dgm:pt>
    <dgm:pt modelId="{0EBA67D7-2846-3440-8F23-7F0E83C63FC5}">
      <dgm:prSet phldrT="[Texto]" custT="1"/>
      <dgm:spPr/>
      <dgm:t>
        <a:bodyPr/>
        <a:lstStyle/>
        <a:p>
          <a:endParaRPr lang="pt-BR" sz="2800"/>
        </a:p>
      </dgm:t>
    </dgm:pt>
    <dgm:pt modelId="{09475691-3187-F94F-8BA9-30034CB196B8}" type="parTrans" cxnId="{C2E7EF60-2484-A740-B8CF-840A7428BA59}">
      <dgm:prSet/>
      <dgm:spPr/>
      <dgm:t>
        <a:bodyPr/>
        <a:lstStyle/>
        <a:p>
          <a:endParaRPr lang="pt-BR" sz="1600"/>
        </a:p>
      </dgm:t>
    </dgm:pt>
    <dgm:pt modelId="{4D260D0C-A02F-AE48-85E8-A9196395BB5A}" type="sibTrans" cxnId="{C2E7EF60-2484-A740-B8CF-840A7428BA59}">
      <dgm:prSet/>
      <dgm:spPr/>
      <dgm:t>
        <a:bodyPr/>
        <a:lstStyle/>
        <a:p>
          <a:endParaRPr lang="pt-BR" sz="1600"/>
        </a:p>
      </dgm:t>
    </dgm:pt>
    <dgm:pt modelId="{41273CC6-D411-5B47-8E78-BB04EF892635}">
      <dgm:prSet phldrT="[Texto]" custT="1"/>
      <dgm:spPr/>
      <dgm:t>
        <a:bodyPr/>
        <a:lstStyle/>
        <a:p>
          <a:r>
            <a:rPr lang="pt-BR" sz="2400"/>
            <a:t>Solucionam</a:t>
          </a:r>
        </a:p>
        <a:p>
          <a:r>
            <a:rPr lang="pt-BR" sz="2400"/>
            <a:t>conflitos</a:t>
          </a:r>
        </a:p>
      </dgm:t>
    </dgm:pt>
    <dgm:pt modelId="{696CF4C5-CFA0-9848-B2C4-D7C08935C527}" type="parTrans" cxnId="{EDC6328E-0429-E84C-9DEF-63D65175DF6C}">
      <dgm:prSet/>
      <dgm:spPr/>
      <dgm:t>
        <a:bodyPr/>
        <a:lstStyle/>
        <a:p>
          <a:endParaRPr lang="pt-BR" sz="1600"/>
        </a:p>
      </dgm:t>
    </dgm:pt>
    <dgm:pt modelId="{F9F4A1D4-F135-444D-9E41-F869F2FD9218}" type="sibTrans" cxnId="{EDC6328E-0429-E84C-9DEF-63D65175DF6C}">
      <dgm:prSet/>
      <dgm:spPr/>
      <dgm:t>
        <a:bodyPr/>
        <a:lstStyle/>
        <a:p>
          <a:endParaRPr lang="pt-BR" sz="1600"/>
        </a:p>
      </dgm:t>
    </dgm:pt>
    <dgm:pt modelId="{E42DAC23-3ED5-7E4A-AD48-66D9A5470B50}">
      <dgm:prSet custT="1"/>
      <dgm:spPr/>
      <dgm:t>
        <a:bodyPr/>
        <a:lstStyle/>
        <a:p>
          <a:r>
            <a:rPr lang="pt-BR" sz="2400"/>
            <a:t>Orientam a interpretação</a:t>
          </a:r>
        </a:p>
      </dgm:t>
    </dgm:pt>
    <dgm:pt modelId="{5408AB70-F1B4-0B45-8BF6-D0C7E856B318}" type="parTrans" cxnId="{C4021ECD-7797-954A-8ABB-9C63467FA8A4}">
      <dgm:prSet/>
      <dgm:spPr/>
      <dgm:t>
        <a:bodyPr/>
        <a:lstStyle/>
        <a:p>
          <a:endParaRPr lang="pt-BR" sz="1600"/>
        </a:p>
      </dgm:t>
    </dgm:pt>
    <dgm:pt modelId="{139C4EF6-AE4E-A547-985F-0067A381B191}" type="sibTrans" cxnId="{C4021ECD-7797-954A-8ABB-9C63467FA8A4}">
      <dgm:prSet/>
      <dgm:spPr/>
      <dgm:t>
        <a:bodyPr/>
        <a:lstStyle/>
        <a:p>
          <a:endParaRPr lang="pt-BR" sz="1600"/>
        </a:p>
      </dgm:t>
    </dgm:pt>
    <dgm:pt modelId="{F63C6E80-48BC-1E45-BE54-CCB85FAEA73A}">
      <dgm:prSet phldrT="[Texto]" custT="1"/>
      <dgm:spPr/>
      <dgm:t>
        <a:bodyPr/>
        <a:lstStyle/>
        <a:p>
          <a:endParaRPr lang="pt-BR" sz="2800"/>
        </a:p>
      </dgm:t>
    </dgm:pt>
    <dgm:pt modelId="{B248EBC5-F28C-AC49-9D05-24A4CBA1F683}" type="sibTrans" cxnId="{4CD3493E-B784-5A45-8D04-D8AA7F745888}">
      <dgm:prSet/>
      <dgm:spPr/>
      <dgm:t>
        <a:bodyPr/>
        <a:lstStyle/>
        <a:p>
          <a:endParaRPr lang="pt-BR" sz="1600"/>
        </a:p>
      </dgm:t>
    </dgm:pt>
    <dgm:pt modelId="{77BB7366-5F6B-C648-8C15-24551302EAF1}" type="parTrans" cxnId="{4CD3493E-B784-5A45-8D04-D8AA7F745888}">
      <dgm:prSet/>
      <dgm:spPr/>
      <dgm:t>
        <a:bodyPr/>
        <a:lstStyle/>
        <a:p>
          <a:endParaRPr lang="pt-BR" sz="1600"/>
        </a:p>
      </dgm:t>
    </dgm:pt>
    <dgm:pt modelId="{51B1445C-CA6A-FB43-AE61-ED983ECE8858}" type="pres">
      <dgm:prSet presAssocID="{815588E1-EFEB-1042-8DE6-4B35212F5ABD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AE94CA5D-80B6-674D-8EC0-A81DD6D7218C}" type="pres">
      <dgm:prSet presAssocID="{815588E1-EFEB-1042-8DE6-4B35212F5ABD}" presName="dummyMaxCanvas" presStyleCnt="0"/>
      <dgm:spPr/>
    </dgm:pt>
    <dgm:pt modelId="{F5096544-805B-A543-9328-77A4F8083506}" type="pres">
      <dgm:prSet presAssocID="{815588E1-EFEB-1042-8DE6-4B35212F5ABD}" presName="parentComposite" presStyleCnt="0"/>
      <dgm:spPr/>
    </dgm:pt>
    <dgm:pt modelId="{E38D637C-297A-044E-A768-84EAB64A337A}" type="pres">
      <dgm:prSet presAssocID="{815588E1-EFEB-1042-8DE6-4B35212F5ABD}" presName="parent1" presStyleLbl="alignAccFollowNode1" presStyleIdx="0" presStyleCnt="4" custScaleY="83915" custLinFactNeighborY="27843">
        <dgm:presLayoutVars>
          <dgm:chMax val="4"/>
        </dgm:presLayoutVars>
      </dgm:prSet>
      <dgm:spPr>
        <a:prstGeom prst="upArrow">
          <a:avLst/>
        </a:prstGeom>
      </dgm:spPr>
    </dgm:pt>
    <dgm:pt modelId="{3432D45E-E533-9941-A710-B0A93962045E}" type="pres">
      <dgm:prSet presAssocID="{815588E1-EFEB-1042-8DE6-4B35212F5ABD}" presName="parent2" presStyleLbl="alignAccFollowNode1" presStyleIdx="1" presStyleCnt="4" custScaleY="83914" custLinFactNeighborY="27843">
        <dgm:presLayoutVars>
          <dgm:chMax val="4"/>
        </dgm:presLayoutVars>
      </dgm:prSet>
      <dgm:spPr>
        <a:prstGeom prst="downArrow">
          <a:avLst/>
        </a:prstGeom>
      </dgm:spPr>
    </dgm:pt>
    <dgm:pt modelId="{F94D2821-85C2-8841-9E5E-60480A0E9C84}" type="pres">
      <dgm:prSet presAssocID="{815588E1-EFEB-1042-8DE6-4B35212F5ABD}" presName="childrenComposite" presStyleCnt="0"/>
      <dgm:spPr/>
    </dgm:pt>
    <dgm:pt modelId="{668CD082-4015-F84F-88D2-707E22EB1D51}" type="pres">
      <dgm:prSet presAssocID="{815588E1-EFEB-1042-8DE6-4B35212F5ABD}" presName="dummyMaxCanvas_ChildArea" presStyleCnt="0"/>
      <dgm:spPr/>
    </dgm:pt>
    <dgm:pt modelId="{1A6ABBD3-610D-AF4E-B50F-E6C817460BA7}" type="pres">
      <dgm:prSet presAssocID="{815588E1-EFEB-1042-8DE6-4B35212F5ABD}" presName="fulcrum" presStyleLbl="alignAccFollowNode1" presStyleIdx="2" presStyleCnt="4"/>
      <dgm:spPr/>
    </dgm:pt>
    <dgm:pt modelId="{35EEDBE7-5DA7-0144-B320-D1D55ED309F5}" type="pres">
      <dgm:prSet presAssocID="{815588E1-EFEB-1042-8DE6-4B35212F5ABD}" presName="balance_21" presStyleLbl="alignAccFollowNode1" presStyleIdx="3" presStyleCnt="4">
        <dgm:presLayoutVars>
          <dgm:bulletEnabled val="1"/>
        </dgm:presLayoutVars>
      </dgm:prSet>
      <dgm:spPr/>
    </dgm:pt>
    <dgm:pt modelId="{F4AC7ED3-DA0E-C645-966F-438F83BCD40C}" type="pres">
      <dgm:prSet presAssocID="{815588E1-EFEB-1042-8DE6-4B35212F5ABD}" presName="left_21_1" presStyleLbl="node1" presStyleIdx="0" presStyleCnt="3" custScaleX="128954" custScaleY="90423">
        <dgm:presLayoutVars>
          <dgm:bulletEnabled val="1"/>
        </dgm:presLayoutVars>
      </dgm:prSet>
      <dgm:spPr/>
    </dgm:pt>
    <dgm:pt modelId="{8E8F5357-F0EC-C441-AEB6-55ACE1D894CA}" type="pres">
      <dgm:prSet presAssocID="{815588E1-EFEB-1042-8DE6-4B35212F5ABD}" presName="left_21_2" presStyleLbl="node1" presStyleIdx="1" presStyleCnt="3" custScaleX="129779" custScaleY="90423">
        <dgm:presLayoutVars>
          <dgm:bulletEnabled val="1"/>
        </dgm:presLayoutVars>
      </dgm:prSet>
      <dgm:spPr/>
    </dgm:pt>
    <dgm:pt modelId="{80747573-A134-BB4F-928D-CC8B44FAD298}" type="pres">
      <dgm:prSet presAssocID="{815588E1-EFEB-1042-8DE6-4B35212F5ABD}" presName="right_21_1" presStyleLbl="node1" presStyleIdx="2" presStyleCnt="3" custScaleX="114863" custScaleY="90423">
        <dgm:presLayoutVars>
          <dgm:bulletEnabled val="1"/>
        </dgm:presLayoutVars>
      </dgm:prSet>
      <dgm:spPr/>
    </dgm:pt>
  </dgm:ptLst>
  <dgm:cxnLst>
    <dgm:cxn modelId="{DAEA1F1E-DB91-A04C-A562-F59E72943E26}" type="presOf" srcId="{0EBA67D7-2846-3440-8F23-7F0E83C63FC5}" destId="{3432D45E-E533-9941-A710-B0A93962045E}" srcOrd="0" destOrd="0" presId="urn:microsoft.com/office/officeart/2005/8/layout/balance1"/>
    <dgm:cxn modelId="{4CD3493E-B784-5A45-8D04-D8AA7F745888}" srcId="{815588E1-EFEB-1042-8DE6-4B35212F5ABD}" destId="{F63C6E80-48BC-1E45-BE54-CCB85FAEA73A}" srcOrd="0" destOrd="0" parTransId="{77BB7366-5F6B-C648-8C15-24551302EAF1}" sibTransId="{B248EBC5-F28C-AC49-9D05-24A4CBA1F683}"/>
    <dgm:cxn modelId="{C2E7EF60-2484-A740-B8CF-840A7428BA59}" srcId="{815588E1-EFEB-1042-8DE6-4B35212F5ABD}" destId="{0EBA67D7-2846-3440-8F23-7F0E83C63FC5}" srcOrd="1" destOrd="0" parTransId="{09475691-3187-F94F-8BA9-30034CB196B8}" sibTransId="{4D260D0C-A02F-AE48-85E8-A9196395BB5A}"/>
    <dgm:cxn modelId="{D1B53864-887D-684A-9FEB-7F470C14BD26}" srcId="{F63C6E80-48BC-1E45-BE54-CCB85FAEA73A}" destId="{BF502607-FC9C-674F-AF48-E20B8A9274A8}" srcOrd="0" destOrd="0" parTransId="{F3090C47-AC33-5E46-ABEF-4EC0BA47AA11}" sibTransId="{346FFDFF-A621-9D4A-BCCD-87710550E7E3}"/>
    <dgm:cxn modelId="{5DC45757-DC1D-9648-BF2E-926BA1A2B176}" type="presOf" srcId="{41273CC6-D411-5B47-8E78-BB04EF892635}" destId="{80747573-A134-BB4F-928D-CC8B44FAD298}" srcOrd="0" destOrd="0" presId="urn:microsoft.com/office/officeart/2005/8/layout/balance1"/>
    <dgm:cxn modelId="{E1713C58-EB8D-1F45-887E-AB1D599DABB8}" type="presOf" srcId="{BF502607-FC9C-674F-AF48-E20B8A9274A8}" destId="{F4AC7ED3-DA0E-C645-966F-438F83BCD40C}" srcOrd="0" destOrd="0" presId="urn:microsoft.com/office/officeart/2005/8/layout/balance1"/>
    <dgm:cxn modelId="{6A4DAF80-65FF-BC45-A98A-1E8750954D89}" type="presOf" srcId="{F63C6E80-48BC-1E45-BE54-CCB85FAEA73A}" destId="{E38D637C-297A-044E-A768-84EAB64A337A}" srcOrd="0" destOrd="0" presId="urn:microsoft.com/office/officeart/2005/8/layout/balance1"/>
    <dgm:cxn modelId="{EDC6328E-0429-E84C-9DEF-63D65175DF6C}" srcId="{0EBA67D7-2846-3440-8F23-7F0E83C63FC5}" destId="{41273CC6-D411-5B47-8E78-BB04EF892635}" srcOrd="0" destOrd="0" parTransId="{696CF4C5-CFA0-9848-B2C4-D7C08935C527}" sibTransId="{F9F4A1D4-F135-444D-9E41-F869F2FD9218}"/>
    <dgm:cxn modelId="{A0C7B89B-950B-2243-9F11-0504D38C3558}" type="presOf" srcId="{815588E1-EFEB-1042-8DE6-4B35212F5ABD}" destId="{51B1445C-CA6A-FB43-AE61-ED983ECE8858}" srcOrd="0" destOrd="0" presId="urn:microsoft.com/office/officeart/2005/8/layout/balance1"/>
    <dgm:cxn modelId="{C4021ECD-7797-954A-8ABB-9C63467FA8A4}" srcId="{F63C6E80-48BC-1E45-BE54-CCB85FAEA73A}" destId="{E42DAC23-3ED5-7E4A-AD48-66D9A5470B50}" srcOrd="1" destOrd="0" parTransId="{5408AB70-F1B4-0B45-8BF6-D0C7E856B318}" sibTransId="{139C4EF6-AE4E-A547-985F-0067A381B191}"/>
    <dgm:cxn modelId="{C4C2A4D2-DAD0-F845-A58E-4268A751239A}" type="presOf" srcId="{E42DAC23-3ED5-7E4A-AD48-66D9A5470B50}" destId="{8E8F5357-F0EC-C441-AEB6-55ACE1D894CA}" srcOrd="0" destOrd="0" presId="urn:microsoft.com/office/officeart/2005/8/layout/balance1"/>
    <dgm:cxn modelId="{EFE4510C-7488-D24B-8641-E3C4AECD9FC5}" type="presParOf" srcId="{51B1445C-CA6A-FB43-AE61-ED983ECE8858}" destId="{AE94CA5D-80B6-674D-8EC0-A81DD6D7218C}" srcOrd="0" destOrd="0" presId="urn:microsoft.com/office/officeart/2005/8/layout/balance1"/>
    <dgm:cxn modelId="{453CA760-8586-5446-800F-F4063DF5A4BD}" type="presParOf" srcId="{51B1445C-CA6A-FB43-AE61-ED983ECE8858}" destId="{F5096544-805B-A543-9328-77A4F8083506}" srcOrd="1" destOrd="0" presId="urn:microsoft.com/office/officeart/2005/8/layout/balance1"/>
    <dgm:cxn modelId="{083BF26D-EA6A-A549-8F6F-F0EDBA77D46F}" type="presParOf" srcId="{F5096544-805B-A543-9328-77A4F8083506}" destId="{E38D637C-297A-044E-A768-84EAB64A337A}" srcOrd="0" destOrd="0" presId="urn:microsoft.com/office/officeart/2005/8/layout/balance1"/>
    <dgm:cxn modelId="{A1A481CA-8CA7-FA44-A162-6661F71F6E43}" type="presParOf" srcId="{F5096544-805B-A543-9328-77A4F8083506}" destId="{3432D45E-E533-9941-A710-B0A93962045E}" srcOrd="1" destOrd="0" presId="urn:microsoft.com/office/officeart/2005/8/layout/balance1"/>
    <dgm:cxn modelId="{696BEC50-30D3-2A4C-98A5-3CB5409707BD}" type="presParOf" srcId="{51B1445C-CA6A-FB43-AE61-ED983ECE8858}" destId="{F94D2821-85C2-8841-9E5E-60480A0E9C84}" srcOrd="2" destOrd="0" presId="urn:microsoft.com/office/officeart/2005/8/layout/balance1"/>
    <dgm:cxn modelId="{111703CA-2344-7F4F-A9F7-2B5A397ABEE6}" type="presParOf" srcId="{F94D2821-85C2-8841-9E5E-60480A0E9C84}" destId="{668CD082-4015-F84F-88D2-707E22EB1D51}" srcOrd="0" destOrd="0" presId="urn:microsoft.com/office/officeart/2005/8/layout/balance1"/>
    <dgm:cxn modelId="{7CC61557-219B-EF41-B52E-5F354E904C3F}" type="presParOf" srcId="{F94D2821-85C2-8841-9E5E-60480A0E9C84}" destId="{1A6ABBD3-610D-AF4E-B50F-E6C817460BA7}" srcOrd="1" destOrd="0" presId="urn:microsoft.com/office/officeart/2005/8/layout/balance1"/>
    <dgm:cxn modelId="{ED74A9F5-7B47-324B-B639-56CD4ED701DF}" type="presParOf" srcId="{F94D2821-85C2-8841-9E5E-60480A0E9C84}" destId="{35EEDBE7-5DA7-0144-B320-D1D55ED309F5}" srcOrd="2" destOrd="0" presId="urn:microsoft.com/office/officeart/2005/8/layout/balance1"/>
    <dgm:cxn modelId="{F98F5F32-0D00-BD47-938C-3B7CA3EC77A6}" type="presParOf" srcId="{F94D2821-85C2-8841-9E5E-60480A0E9C84}" destId="{F4AC7ED3-DA0E-C645-966F-438F83BCD40C}" srcOrd="3" destOrd="0" presId="urn:microsoft.com/office/officeart/2005/8/layout/balance1"/>
    <dgm:cxn modelId="{3E11FFDC-9BC9-6E4D-9499-25599BC4440A}" type="presParOf" srcId="{F94D2821-85C2-8841-9E5E-60480A0E9C84}" destId="{8E8F5357-F0EC-C441-AEB6-55ACE1D894CA}" srcOrd="4" destOrd="0" presId="urn:microsoft.com/office/officeart/2005/8/layout/balance1"/>
    <dgm:cxn modelId="{2063952C-EA47-5441-8689-690BDB95B3F5}" type="presParOf" srcId="{F94D2821-85C2-8841-9E5E-60480A0E9C84}" destId="{80747573-A134-BB4F-928D-CC8B44FAD298}" srcOrd="5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A88ACED-0130-D746-8CBF-D81EE075AD49}" type="doc">
      <dgm:prSet loTypeId="urn:microsoft.com/office/officeart/2009/3/layout/IncreasingArrowsProcess" loCatId="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pt-BR"/>
        </a:p>
      </dgm:t>
    </dgm:pt>
    <dgm:pt modelId="{57D1BAB5-A6D3-9740-A842-FEAFA081179A}">
      <dgm:prSet phldrT="[Texto]"/>
      <dgm:spPr/>
      <dgm:t>
        <a:bodyPr/>
        <a:lstStyle/>
        <a:p>
          <a:endParaRPr lang="pt-BR"/>
        </a:p>
      </dgm:t>
    </dgm:pt>
    <dgm:pt modelId="{91DA2D09-AF2F-0841-9799-308F62C6EF0F}" type="parTrans" cxnId="{EB515794-3D0D-464F-817A-C5ABC9C9D7B6}">
      <dgm:prSet/>
      <dgm:spPr/>
      <dgm:t>
        <a:bodyPr/>
        <a:lstStyle/>
        <a:p>
          <a:endParaRPr lang="pt-BR"/>
        </a:p>
      </dgm:t>
    </dgm:pt>
    <dgm:pt modelId="{AA3A2F5E-95ED-2B41-88B6-1D369584B5C8}" type="sibTrans" cxnId="{EB515794-3D0D-464F-817A-C5ABC9C9D7B6}">
      <dgm:prSet/>
      <dgm:spPr/>
      <dgm:t>
        <a:bodyPr/>
        <a:lstStyle/>
        <a:p>
          <a:endParaRPr lang="pt-BR"/>
        </a:p>
      </dgm:t>
    </dgm:pt>
    <dgm:pt modelId="{12B932F1-A735-F144-A283-150F09D54290}">
      <dgm:prSet phldrT="[Texto]"/>
      <dgm:spPr/>
      <dgm:t>
        <a:bodyPr/>
        <a:lstStyle/>
        <a:p>
          <a:r>
            <a:rPr lang="pt-BR"/>
            <a:t>Informação</a:t>
          </a:r>
        </a:p>
      </dgm:t>
    </dgm:pt>
    <dgm:pt modelId="{DA1E5FEC-CDFC-4F40-B612-D9443BBBC887}" type="parTrans" cxnId="{9703DBDA-DEA9-A94E-ACA6-443C9F45940E}">
      <dgm:prSet/>
      <dgm:spPr/>
      <dgm:t>
        <a:bodyPr/>
        <a:lstStyle/>
        <a:p>
          <a:endParaRPr lang="pt-BR"/>
        </a:p>
      </dgm:t>
    </dgm:pt>
    <dgm:pt modelId="{D544FCEF-9D3C-674A-95C1-93C7B1039D58}" type="sibTrans" cxnId="{9703DBDA-DEA9-A94E-ACA6-443C9F45940E}">
      <dgm:prSet/>
      <dgm:spPr/>
      <dgm:t>
        <a:bodyPr/>
        <a:lstStyle/>
        <a:p>
          <a:endParaRPr lang="pt-BR"/>
        </a:p>
      </dgm:t>
    </dgm:pt>
    <dgm:pt modelId="{95B463C2-F34B-3649-B421-E773C861F546}">
      <dgm:prSet phldrT="[Texto]"/>
      <dgm:spPr/>
      <dgm:t>
        <a:bodyPr/>
        <a:lstStyle/>
        <a:p>
          <a:r>
            <a:rPr lang="pt-BR"/>
            <a:t>Participação</a:t>
          </a:r>
        </a:p>
      </dgm:t>
    </dgm:pt>
    <dgm:pt modelId="{C5B01696-10D1-AF44-8B5B-5AB390527250}" type="parTrans" cxnId="{1C682435-1EBB-4249-9A16-5AF4C33B7570}">
      <dgm:prSet/>
      <dgm:spPr/>
      <dgm:t>
        <a:bodyPr/>
        <a:lstStyle/>
        <a:p>
          <a:endParaRPr lang="pt-BR"/>
        </a:p>
      </dgm:t>
    </dgm:pt>
    <dgm:pt modelId="{CB3E9D18-1730-C642-B1B2-B7C8CDC53ECD}" type="sibTrans" cxnId="{1C682435-1EBB-4249-9A16-5AF4C33B7570}">
      <dgm:prSet/>
      <dgm:spPr/>
      <dgm:t>
        <a:bodyPr/>
        <a:lstStyle/>
        <a:p>
          <a:endParaRPr lang="pt-BR"/>
        </a:p>
      </dgm:t>
    </dgm:pt>
    <dgm:pt modelId="{53E649C1-57EA-254F-8B5E-F6E2C6F113C7}">
      <dgm:prSet phldrT="[Texto]"/>
      <dgm:spPr/>
      <dgm:t>
        <a:bodyPr/>
        <a:lstStyle/>
        <a:p>
          <a:endParaRPr lang="pt-BR"/>
        </a:p>
      </dgm:t>
    </dgm:pt>
    <dgm:pt modelId="{DC4C55BD-736C-6C44-8F3D-680B071AA874}" type="parTrans" cxnId="{23430B6A-0D4C-C049-AF58-D7AE4505DA51}">
      <dgm:prSet/>
      <dgm:spPr/>
      <dgm:t>
        <a:bodyPr/>
        <a:lstStyle/>
        <a:p>
          <a:endParaRPr lang="pt-BR"/>
        </a:p>
      </dgm:t>
    </dgm:pt>
    <dgm:pt modelId="{7389F2B2-1026-F744-A76D-B19F0D523CA0}" type="sibTrans" cxnId="{23430B6A-0D4C-C049-AF58-D7AE4505DA51}">
      <dgm:prSet/>
      <dgm:spPr/>
      <dgm:t>
        <a:bodyPr/>
        <a:lstStyle/>
        <a:p>
          <a:endParaRPr lang="pt-BR"/>
        </a:p>
      </dgm:t>
    </dgm:pt>
    <dgm:pt modelId="{CED08C00-9FA4-3646-8B48-141D784DD6A0}">
      <dgm:prSet phldrT="[Texto]"/>
      <dgm:spPr/>
      <dgm:t>
        <a:bodyPr/>
        <a:lstStyle/>
        <a:p>
          <a:r>
            <a:rPr lang="pt-BR"/>
            <a:t>Poder de influência</a:t>
          </a:r>
        </a:p>
      </dgm:t>
    </dgm:pt>
    <dgm:pt modelId="{E5091D0B-7709-BD41-BBA5-F308C38EF610}" type="parTrans" cxnId="{D2BE01BD-DC70-2649-B56B-3B76BFF4F8C1}">
      <dgm:prSet/>
      <dgm:spPr/>
      <dgm:t>
        <a:bodyPr/>
        <a:lstStyle/>
        <a:p>
          <a:endParaRPr lang="pt-BR"/>
        </a:p>
      </dgm:t>
    </dgm:pt>
    <dgm:pt modelId="{409BE49D-F295-BA4B-ACB1-4B02F8B5139F}" type="sibTrans" cxnId="{D2BE01BD-DC70-2649-B56B-3B76BFF4F8C1}">
      <dgm:prSet/>
      <dgm:spPr/>
      <dgm:t>
        <a:bodyPr/>
        <a:lstStyle/>
        <a:p>
          <a:endParaRPr lang="pt-BR"/>
        </a:p>
      </dgm:t>
    </dgm:pt>
    <dgm:pt modelId="{5CAD284C-F5AE-4443-9CF1-79C66EFEDA39}">
      <dgm:prSet phldrT="[Texto]"/>
      <dgm:spPr/>
      <dgm:t>
        <a:bodyPr/>
        <a:lstStyle/>
        <a:p>
          <a:endParaRPr lang="pt-BR"/>
        </a:p>
      </dgm:t>
    </dgm:pt>
    <dgm:pt modelId="{EF3D6E5E-14B7-5940-B1D9-F1A47221D153}" type="sibTrans" cxnId="{310A6FFF-4C40-DA46-8394-E5CBA5EE6343}">
      <dgm:prSet/>
      <dgm:spPr/>
      <dgm:t>
        <a:bodyPr/>
        <a:lstStyle/>
        <a:p>
          <a:endParaRPr lang="pt-BR"/>
        </a:p>
      </dgm:t>
    </dgm:pt>
    <dgm:pt modelId="{3189D25A-F8D2-664A-B368-A2366CF69536}" type="parTrans" cxnId="{310A6FFF-4C40-DA46-8394-E5CBA5EE6343}">
      <dgm:prSet/>
      <dgm:spPr/>
      <dgm:t>
        <a:bodyPr/>
        <a:lstStyle/>
        <a:p>
          <a:endParaRPr lang="pt-BR"/>
        </a:p>
      </dgm:t>
    </dgm:pt>
    <dgm:pt modelId="{3583A848-ABBF-CF45-AD13-822A6BCB8835}" type="pres">
      <dgm:prSet presAssocID="{0A88ACED-0130-D746-8CBF-D81EE075AD49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624969E9-FA24-D247-887E-B990E076B682}" type="pres">
      <dgm:prSet presAssocID="{57D1BAB5-A6D3-9740-A842-FEAFA081179A}" presName="parentText1" presStyleLbl="node1" presStyleIdx="0" presStyleCnt="3">
        <dgm:presLayoutVars>
          <dgm:chMax/>
          <dgm:chPref val="3"/>
          <dgm:bulletEnabled val="1"/>
        </dgm:presLayoutVars>
      </dgm:prSet>
      <dgm:spPr/>
    </dgm:pt>
    <dgm:pt modelId="{491C1CBF-BC5F-694A-B462-E2062772CD9E}" type="pres">
      <dgm:prSet presAssocID="{57D1BAB5-A6D3-9740-A842-FEAFA081179A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</dgm:pt>
    <dgm:pt modelId="{419E63DD-F6EB-D846-9607-8C9DCFCA29CC}" type="pres">
      <dgm:prSet presAssocID="{5CAD284C-F5AE-4443-9CF1-79C66EFEDA39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5BF1EE17-6C13-354F-91AD-455E467065A4}" type="pres">
      <dgm:prSet presAssocID="{5CAD284C-F5AE-4443-9CF1-79C66EFEDA39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</dgm:pt>
    <dgm:pt modelId="{9AACD1F3-3DEE-2F47-A584-32251035CCEB}" type="pres">
      <dgm:prSet presAssocID="{53E649C1-57EA-254F-8B5E-F6E2C6F113C7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370F873A-2163-A14F-92A2-787EE656C153}" type="pres">
      <dgm:prSet presAssocID="{53E649C1-57EA-254F-8B5E-F6E2C6F113C7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A6401B16-D3D5-9C4F-B5BB-F93C8C4F7DF7}" type="presOf" srcId="{5CAD284C-F5AE-4443-9CF1-79C66EFEDA39}" destId="{419E63DD-F6EB-D846-9607-8C9DCFCA29CC}" srcOrd="0" destOrd="0" presId="urn:microsoft.com/office/officeart/2009/3/layout/IncreasingArrowsProcess"/>
    <dgm:cxn modelId="{1C682435-1EBB-4249-9A16-5AF4C33B7570}" srcId="{5CAD284C-F5AE-4443-9CF1-79C66EFEDA39}" destId="{95B463C2-F34B-3649-B421-E773C861F546}" srcOrd="0" destOrd="0" parTransId="{C5B01696-10D1-AF44-8B5B-5AB390527250}" sibTransId="{CB3E9D18-1730-C642-B1B2-B7C8CDC53ECD}"/>
    <dgm:cxn modelId="{0D30785C-5778-CC4A-B51E-FE6979674CE3}" type="presOf" srcId="{57D1BAB5-A6D3-9740-A842-FEAFA081179A}" destId="{624969E9-FA24-D247-887E-B990E076B682}" srcOrd="0" destOrd="0" presId="urn:microsoft.com/office/officeart/2009/3/layout/IncreasingArrowsProcess"/>
    <dgm:cxn modelId="{6A9EE845-7497-FD4F-930B-2ABDEC24DA4A}" type="presOf" srcId="{53E649C1-57EA-254F-8B5E-F6E2C6F113C7}" destId="{9AACD1F3-3DEE-2F47-A584-32251035CCEB}" srcOrd="0" destOrd="0" presId="urn:microsoft.com/office/officeart/2009/3/layout/IncreasingArrowsProcess"/>
    <dgm:cxn modelId="{23430B6A-0D4C-C049-AF58-D7AE4505DA51}" srcId="{0A88ACED-0130-D746-8CBF-D81EE075AD49}" destId="{53E649C1-57EA-254F-8B5E-F6E2C6F113C7}" srcOrd="2" destOrd="0" parTransId="{DC4C55BD-736C-6C44-8F3D-680B071AA874}" sibTransId="{7389F2B2-1026-F744-A76D-B19F0D523CA0}"/>
    <dgm:cxn modelId="{6EC2818A-2FC5-3142-8AB6-DBFC9254F511}" type="presOf" srcId="{12B932F1-A735-F144-A283-150F09D54290}" destId="{491C1CBF-BC5F-694A-B462-E2062772CD9E}" srcOrd="0" destOrd="0" presId="urn:microsoft.com/office/officeart/2009/3/layout/IncreasingArrowsProcess"/>
    <dgm:cxn modelId="{935AF692-C4E0-A04C-B9FC-AE1A43595393}" type="presOf" srcId="{0A88ACED-0130-D746-8CBF-D81EE075AD49}" destId="{3583A848-ABBF-CF45-AD13-822A6BCB8835}" srcOrd="0" destOrd="0" presId="urn:microsoft.com/office/officeart/2009/3/layout/IncreasingArrowsProcess"/>
    <dgm:cxn modelId="{EB515794-3D0D-464F-817A-C5ABC9C9D7B6}" srcId="{0A88ACED-0130-D746-8CBF-D81EE075AD49}" destId="{57D1BAB5-A6D3-9740-A842-FEAFA081179A}" srcOrd="0" destOrd="0" parTransId="{91DA2D09-AF2F-0841-9799-308F62C6EF0F}" sibTransId="{AA3A2F5E-95ED-2B41-88B6-1D369584B5C8}"/>
    <dgm:cxn modelId="{D2BE01BD-DC70-2649-B56B-3B76BFF4F8C1}" srcId="{53E649C1-57EA-254F-8B5E-F6E2C6F113C7}" destId="{CED08C00-9FA4-3646-8B48-141D784DD6A0}" srcOrd="0" destOrd="0" parTransId="{E5091D0B-7709-BD41-BBA5-F308C38EF610}" sibTransId="{409BE49D-F295-BA4B-ACB1-4B02F8B5139F}"/>
    <dgm:cxn modelId="{F026CCC6-E659-1A4B-B7E9-D48A32D02C8A}" type="presOf" srcId="{95B463C2-F34B-3649-B421-E773C861F546}" destId="{5BF1EE17-6C13-354F-91AD-455E467065A4}" srcOrd="0" destOrd="0" presId="urn:microsoft.com/office/officeart/2009/3/layout/IncreasingArrowsProcess"/>
    <dgm:cxn modelId="{9703DBDA-DEA9-A94E-ACA6-443C9F45940E}" srcId="{57D1BAB5-A6D3-9740-A842-FEAFA081179A}" destId="{12B932F1-A735-F144-A283-150F09D54290}" srcOrd="0" destOrd="0" parTransId="{DA1E5FEC-CDFC-4F40-B612-D9443BBBC887}" sibTransId="{D544FCEF-9D3C-674A-95C1-93C7B1039D58}"/>
    <dgm:cxn modelId="{F18815EE-1B03-E442-8917-EA8B746F0928}" type="presOf" srcId="{CED08C00-9FA4-3646-8B48-141D784DD6A0}" destId="{370F873A-2163-A14F-92A2-787EE656C153}" srcOrd="0" destOrd="0" presId="urn:microsoft.com/office/officeart/2009/3/layout/IncreasingArrowsProcess"/>
    <dgm:cxn modelId="{310A6FFF-4C40-DA46-8394-E5CBA5EE6343}" srcId="{0A88ACED-0130-D746-8CBF-D81EE075AD49}" destId="{5CAD284C-F5AE-4443-9CF1-79C66EFEDA39}" srcOrd="1" destOrd="0" parTransId="{3189D25A-F8D2-664A-B368-A2366CF69536}" sibTransId="{EF3D6E5E-14B7-5940-B1D9-F1A47221D153}"/>
    <dgm:cxn modelId="{D5A825A4-B560-E047-8564-7FE83E7D3509}" type="presParOf" srcId="{3583A848-ABBF-CF45-AD13-822A6BCB8835}" destId="{624969E9-FA24-D247-887E-B990E076B682}" srcOrd="0" destOrd="0" presId="urn:microsoft.com/office/officeart/2009/3/layout/IncreasingArrowsProcess"/>
    <dgm:cxn modelId="{639F498F-968B-5046-819E-AE20AA2F8C3B}" type="presParOf" srcId="{3583A848-ABBF-CF45-AD13-822A6BCB8835}" destId="{491C1CBF-BC5F-694A-B462-E2062772CD9E}" srcOrd="1" destOrd="0" presId="urn:microsoft.com/office/officeart/2009/3/layout/IncreasingArrowsProcess"/>
    <dgm:cxn modelId="{EA69B5A7-D210-864A-AA83-9AA28273922E}" type="presParOf" srcId="{3583A848-ABBF-CF45-AD13-822A6BCB8835}" destId="{419E63DD-F6EB-D846-9607-8C9DCFCA29CC}" srcOrd="2" destOrd="0" presId="urn:microsoft.com/office/officeart/2009/3/layout/IncreasingArrowsProcess"/>
    <dgm:cxn modelId="{65CD3954-C717-8D4C-8874-054E389E359D}" type="presParOf" srcId="{3583A848-ABBF-CF45-AD13-822A6BCB8835}" destId="{5BF1EE17-6C13-354F-91AD-455E467065A4}" srcOrd="3" destOrd="0" presId="urn:microsoft.com/office/officeart/2009/3/layout/IncreasingArrowsProcess"/>
    <dgm:cxn modelId="{03F201DE-1DF8-4344-B8F9-BE3EAFD20423}" type="presParOf" srcId="{3583A848-ABBF-CF45-AD13-822A6BCB8835}" destId="{9AACD1F3-3DEE-2F47-A584-32251035CCEB}" srcOrd="4" destOrd="0" presId="urn:microsoft.com/office/officeart/2009/3/layout/IncreasingArrowsProcess"/>
    <dgm:cxn modelId="{98A50EEF-3B54-FA4E-83CC-04BFDABAC887}" type="presParOf" srcId="{3583A848-ABBF-CF45-AD13-822A6BCB8835}" destId="{370F873A-2163-A14F-92A2-787EE656C153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A9FF6FC-0A30-0149-8676-11227F6851EA}" type="doc">
      <dgm:prSet loTypeId="urn:microsoft.com/office/officeart/2005/8/layout/chart3" loCatId="" qsTypeId="urn:microsoft.com/office/officeart/2005/8/quickstyle/simple2" qsCatId="simple" csTypeId="urn:microsoft.com/office/officeart/2005/8/colors/accent5_4" csCatId="accent5" phldr="1"/>
      <dgm:spPr/>
    </dgm:pt>
    <dgm:pt modelId="{7A44C052-8AC3-E045-B522-5480562D697C}">
      <dgm:prSet phldrT="[Texto]"/>
      <dgm:spPr/>
      <dgm:t>
        <a:bodyPr/>
        <a:lstStyle/>
        <a:p>
          <a:r>
            <a:rPr lang="pt-BR"/>
            <a:t>Prejuízo</a:t>
          </a:r>
        </a:p>
      </dgm:t>
    </dgm:pt>
    <dgm:pt modelId="{7D6474CC-F46E-2C4A-961C-4B782FC6E0D8}" type="parTrans" cxnId="{479E4DB3-62AC-0148-8277-58A4CF1C4670}">
      <dgm:prSet/>
      <dgm:spPr/>
      <dgm:t>
        <a:bodyPr/>
        <a:lstStyle/>
        <a:p>
          <a:endParaRPr lang="pt-BR"/>
        </a:p>
      </dgm:t>
    </dgm:pt>
    <dgm:pt modelId="{29534700-C372-1C47-8071-AA049B17931F}" type="sibTrans" cxnId="{479E4DB3-62AC-0148-8277-58A4CF1C4670}">
      <dgm:prSet/>
      <dgm:spPr/>
      <dgm:t>
        <a:bodyPr/>
        <a:lstStyle/>
        <a:p>
          <a:endParaRPr lang="pt-BR"/>
        </a:p>
      </dgm:t>
    </dgm:pt>
    <dgm:pt modelId="{ADAF2D7C-8D89-3E46-B5EF-EF1F2AB55844}">
      <dgm:prSet phldrT="[Texto]"/>
      <dgm:spPr/>
      <dgm:t>
        <a:bodyPr/>
        <a:lstStyle/>
        <a:p>
          <a:r>
            <a:rPr lang="pt-BR"/>
            <a:t>Segurança</a:t>
          </a:r>
        </a:p>
      </dgm:t>
    </dgm:pt>
    <dgm:pt modelId="{9D4B69C8-0FB0-B341-9A19-B71D2FA821AF}" type="parTrans" cxnId="{C05ECDBF-41AD-B145-A0FE-AF219A051BD1}">
      <dgm:prSet/>
      <dgm:spPr/>
      <dgm:t>
        <a:bodyPr/>
        <a:lstStyle/>
        <a:p>
          <a:endParaRPr lang="pt-BR"/>
        </a:p>
      </dgm:t>
    </dgm:pt>
    <dgm:pt modelId="{8ED91C8E-2876-244C-AF06-20DB2BF4A290}" type="sibTrans" cxnId="{C05ECDBF-41AD-B145-A0FE-AF219A051BD1}">
      <dgm:prSet/>
      <dgm:spPr/>
      <dgm:t>
        <a:bodyPr/>
        <a:lstStyle/>
        <a:p>
          <a:endParaRPr lang="pt-BR"/>
        </a:p>
      </dgm:t>
    </dgm:pt>
    <dgm:pt modelId="{EA7CB4B6-0442-B64C-A213-E6974FB1103C}">
      <dgm:prSet phldrT="[Texto]"/>
      <dgm:spPr/>
      <dgm:t>
        <a:bodyPr/>
        <a:lstStyle/>
        <a:p>
          <a:r>
            <a:rPr lang="pt-BR"/>
            <a:t>Preservação dos atos</a:t>
          </a:r>
        </a:p>
      </dgm:t>
    </dgm:pt>
    <dgm:pt modelId="{53A90D83-568C-DE4C-8BA2-2A8848C7E907}" type="parTrans" cxnId="{72243984-14D1-8143-BF32-8836206EE38F}">
      <dgm:prSet/>
      <dgm:spPr/>
      <dgm:t>
        <a:bodyPr/>
        <a:lstStyle/>
        <a:p>
          <a:endParaRPr lang="pt-BR"/>
        </a:p>
      </dgm:t>
    </dgm:pt>
    <dgm:pt modelId="{484AB8A2-19CD-BD48-9DE9-3A4BA68F0396}" type="sibTrans" cxnId="{72243984-14D1-8143-BF32-8836206EE38F}">
      <dgm:prSet/>
      <dgm:spPr/>
      <dgm:t>
        <a:bodyPr/>
        <a:lstStyle/>
        <a:p>
          <a:endParaRPr lang="pt-BR"/>
        </a:p>
      </dgm:t>
    </dgm:pt>
    <dgm:pt modelId="{B5E2B909-2672-C34F-B260-49235465D95C}" type="pres">
      <dgm:prSet presAssocID="{CA9FF6FC-0A30-0149-8676-11227F6851EA}" presName="compositeShape" presStyleCnt="0">
        <dgm:presLayoutVars>
          <dgm:chMax val="7"/>
          <dgm:dir/>
          <dgm:resizeHandles val="exact"/>
        </dgm:presLayoutVars>
      </dgm:prSet>
      <dgm:spPr/>
    </dgm:pt>
    <dgm:pt modelId="{BC70BA37-BFCB-8C4E-A8C5-3EFE1FD07FBB}" type="pres">
      <dgm:prSet presAssocID="{CA9FF6FC-0A30-0149-8676-11227F6851EA}" presName="wedge1" presStyleLbl="node1" presStyleIdx="0" presStyleCnt="3"/>
      <dgm:spPr/>
    </dgm:pt>
    <dgm:pt modelId="{7AE25A02-0A0C-F741-8BF3-F5B534F9C954}" type="pres">
      <dgm:prSet presAssocID="{CA9FF6FC-0A30-0149-8676-11227F6851E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E961AED-9A72-B942-9B01-97A3F3D46B64}" type="pres">
      <dgm:prSet presAssocID="{CA9FF6FC-0A30-0149-8676-11227F6851EA}" presName="wedge2" presStyleLbl="node1" presStyleIdx="1" presStyleCnt="3"/>
      <dgm:spPr/>
    </dgm:pt>
    <dgm:pt modelId="{BCB36625-E044-3449-8CAC-A9EF44458777}" type="pres">
      <dgm:prSet presAssocID="{CA9FF6FC-0A30-0149-8676-11227F6851E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4138068-FC76-7242-B3A5-D3690887C9AF}" type="pres">
      <dgm:prSet presAssocID="{CA9FF6FC-0A30-0149-8676-11227F6851EA}" presName="wedge3" presStyleLbl="node1" presStyleIdx="2" presStyleCnt="3"/>
      <dgm:spPr/>
    </dgm:pt>
    <dgm:pt modelId="{27D52FA3-DD56-A442-96CD-7D393EA4F1A5}" type="pres">
      <dgm:prSet presAssocID="{CA9FF6FC-0A30-0149-8676-11227F6851E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AD93AA05-652E-7041-AF32-96A9B85939A2}" type="presOf" srcId="{CA9FF6FC-0A30-0149-8676-11227F6851EA}" destId="{B5E2B909-2672-C34F-B260-49235465D95C}" srcOrd="0" destOrd="0" presId="urn:microsoft.com/office/officeart/2005/8/layout/chart3"/>
    <dgm:cxn modelId="{0BE7B316-4AC4-9C48-83D5-E79DC05AA315}" type="presOf" srcId="{7A44C052-8AC3-E045-B522-5480562D697C}" destId="{BC70BA37-BFCB-8C4E-A8C5-3EFE1FD07FBB}" srcOrd="0" destOrd="0" presId="urn:microsoft.com/office/officeart/2005/8/layout/chart3"/>
    <dgm:cxn modelId="{FFADA62A-D2B2-924B-9AF3-19D96CCD62CD}" type="presOf" srcId="{ADAF2D7C-8D89-3E46-B5EF-EF1F2AB55844}" destId="{3E961AED-9A72-B942-9B01-97A3F3D46B64}" srcOrd="0" destOrd="0" presId="urn:microsoft.com/office/officeart/2005/8/layout/chart3"/>
    <dgm:cxn modelId="{A4A06148-0A69-1042-B100-1CBFA43EECE7}" type="presOf" srcId="{EA7CB4B6-0442-B64C-A213-E6974FB1103C}" destId="{A4138068-FC76-7242-B3A5-D3690887C9AF}" srcOrd="0" destOrd="0" presId="urn:microsoft.com/office/officeart/2005/8/layout/chart3"/>
    <dgm:cxn modelId="{7F3AC750-1A5E-ED44-996E-BBB50CE03402}" type="presOf" srcId="{ADAF2D7C-8D89-3E46-B5EF-EF1F2AB55844}" destId="{BCB36625-E044-3449-8CAC-A9EF44458777}" srcOrd="1" destOrd="0" presId="urn:microsoft.com/office/officeart/2005/8/layout/chart3"/>
    <dgm:cxn modelId="{72243984-14D1-8143-BF32-8836206EE38F}" srcId="{CA9FF6FC-0A30-0149-8676-11227F6851EA}" destId="{EA7CB4B6-0442-B64C-A213-E6974FB1103C}" srcOrd="2" destOrd="0" parTransId="{53A90D83-568C-DE4C-8BA2-2A8848C7E907}" sibTransId="{484AB8A2-19CD-BD48-9DE9-3A4BA68F0396}"/>
    <dgm:cxn modelId="{FE70638F-A4FF-1645-87C6-78B6F3167442}" type="presOf" srcId="{EA7CB4B6-0442-B64C-A213-E6974FB1103C}" destId="{27D52FA3-DD56-A442-96CD-7D393EA4F1A5}" srcOrd="1" destOrd="0" presId="urn:microsoft.com/office/officeart/2005/8/layout/chart3"/>
    <dgm:cxn modelId="{479E4DB3-62AC-0148-8277-58A4CF1C4670}" srcId="{CA9FF6FC-0A30-0149-8676-11227F6851EA}" destId="{7A44C052-8AC3-E045-B522-5480562D697C}" srcOrd="0" destOrd="0" parTransId="{7D6474CC-F46E-2C4A-961C-4B782FC6E0D8}" sibTransId="{29534700-C372-1C47-8071-AA049B17931F}"/>
    <dgm:cxn modelId="{C05ECDBF-41AD-B145-A0FE-AF219A051BD1}" srcId="{CA9FF6FC-0A30-0149-8676-11227F6851EA}" destId="{ADAF2D7C-8D89-3E46-B5EF-EF1F2AB55844}" srcOrd="1" destOrd="0" parTransId="{9D4B69C8-0FB0-B341-9A19-B71D2FA821AF}" sibTransId="{8ED91C8E-2876-244C-AF06-20DB2BF4A290}"/>
    <dgm:cxn modelId="{B5E5F9C0-CE07-CD48-A85D-97881925E47C}" type="presOf" srcId="{7A44C052-8AC3-E045-B522-5480562D697C}" destId="{7AE25A02-0A0C-F741-8BF3-F5B534F9C954}" srcOrd="1" destOrd="0" presId="urn:microsoft.com/office/officeart/2005/8/layout/chart3"/>
    <dgm:cxn modelId="{2C0E280F-3B8E-8849-BAC2-90C1B21B8F45}" type="presParOf" srcId="{B5E2B909-2672-C34F-B260-49235465D95C}" destId="{BC70BA37-BFCB-8C4E-A8C5-3EFE1FD07FBB}" srcOrd="0" destOrd="0" presId="urn:microsoft.com/office/officeart/2005/8/layout/chart3"/>
    <dgm:cxn modelId="{7BA7AAAA-A9AA-C54A-BA8D-D9DCE11FE52A}" type="presParOf" srcId="{B5E2B909-2672-C34F-B260-49235465D95C}" destId="{7AE25A02-0A0C-F741-8BF3-F5B534F9C954}" srcOrd="1" destOrd="0" presId="urn:microsoft.com/office/officeart/2005/8/layout/chart3"/>
    <dgm:cxn modelId="{57B94486-AF8D-964D-8932-F97032D08EDB}" type="presParOf" srcId="{B5E2B909-2672-C34F-B260-49235465D95C}" destId="{3E961AED-9A72-B942-9B01-97A3F3D46B64}" srcOrd="2" destOrd="0" presId="urn:microsoft.com/office/officeart/2005/8/layout/chart3"/>
    <dgm:cxn modelId="{79BCA9C9-8E42-1C4C-BFFF-2E8EBEC4C246}" type="presParOf" srcId="{B5E2B909-2672-C34F-B260-49235465D95C}" destId="{BCB36625-E044-3449-8CAC-A9EF44458777}" srcOrd="3" destOrd="0" presId="urn:microsoft.com/office/officeart/2005/8/layout/chart3"/>
    <dgm:cxn modelId="{FB8F2A12-4B05-2E48-B2E6-A92430B5B720}" type="presParOf" srcId="{B5E2B909-2672-C34F-B260-49235465D95C}" destId="{A4138068-FC76-7242-B3A5-D3690887C9AF}" srcOrd="4" destOrd="0" presId="urn:microsoft.com/office/officeart/2005/8/layout/chart3"/>
    <dgm:cxn modelId="{62B7A4C2-A161-3F47-BADA-4C30B27AE377}" type="presParOf" srcId="{B5E2B909-2672-C34F-B260-49235465D95C}" destId="{27D52FA3-DD56-A442-96CD-7D393EA4F1A5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977EB21-CE73-1640-9C92-F767C52B0DA9}" type="doc">
      <dgm:prSet loTypeId="urn:microsoft.com/office/officeart/2005/8/layout/lProcess2" loCatId="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pt-BR"/>
        </a:p>
      </dgm:t>
    </dgm:pt>
    <dgm:pt modelId="{1ED42704-9EB8-B243-80FA-0775E4475541}">
      <dgm:prSet phldrT="[Texto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pt-BR"/>
        </a:p>
      </dgm:t>
    </dgm:pt>
    <dgm:pt modelId="{198952FA-F8B0-3641-827E-BE259FDD1B6B}" type="parTrans" cxnId="{095D24FD-D6D9-FD43-AA1F-BA712F61F413}">
      <dgm:prSet/>
      <dgm:spPr/>
      <dgm:t>
        <a:bodyPr/>
        <a:lstStyle/>
        <a:p>
          <a:endParaRPr lang="pt-BR"/>
        </a:p>
      </dgm:t>
    </dgm:pt>
    <dgm:pt modelId="{F6FCDCE2-A74B-2943-A867-6C603CEB9EA0}" type="sibTrans" cxnId="{095D24FD-D6D9-FD43-AA1F-BA712F61F413}">
      <dgm:prSet/>
      <dgm:spPr/>
      <dgm:t>
        <a:bodyPr/>
        <a:lstStyle/>
        <a:p>
          <a:endParaRPr lang="pt-BR"/>
        </a:p>
      </dgm:t>
    </dgm:pt>
    <dgm:pt modelId="{3C2B0707-8539-664F-8DF0-1BEDA241C17D}">
      <dgm:prSet phldrT="[Texto]"/>
      <dgm:spPr>
        <a:solidFill>
          <a:srgbClr val="002060"/>
        </a:solidFill>
      </dgm:spPr>
      <dgm:t>
        <a:bodyPr/>
        <a:lstStyle/>
        <a:p>
          <a:r>
            <a:rPr lang="pt-BR"/>
            <a:t>Explícita</a:t>
          </a:r>
        </a:p>
      </dgm:t>
    </dgm:pt>
    <dgm:pt modelId="{4CEAF8F7-7059-8441-AC78-E8483E3BB5F9}" type="parTrans" cxnId="{5D32B502-7603-D84B-868E-F199F77BF44E}">
      <dgm:prSet/>
      <dgm:spPr/>
      <dgm:t>
        <a:bodyPr/>
        <a:lstStyle/>
        <a:p>
          <a:endParaRPr lang="pt-BR"/>
        </a:p>
      </dgm:t>
    </dgm:pt>
    <dgm:pt modelId="{68A5086A-5946-2245-8980-A4EB3F2EEFB0}" type="sibTrans" cxnId="{5D32B502-7603-D84B-868E-F199F77BF44E}">
      <dgm:prSet/>
      <dgm:spPr/>
      <dgm:t>
        <a:bodyPr/>
        <a:lstStyle/>
        <a:p>
          <a:endParaRPr lang="pt-BR"/>
        </a:p>
      </dgm:t>
    </dgm:pt>
    <dgm:pt modelId="{5175D003-71B6-0F47-B944-2A41F8D32886}">
      <dgm:prSet phldrT="[Texto]"/>
      <dgm:spPr>
        <a:solidFill>
          <a:srgbClr val="002060"/>
        </a:solidFill>
      </dgm:spPr>
      <dgm:t>
        <a:bodyPr/>
        <a:lstStyle/>
        <a:p>
          <a:r>
            <a:rPr lang="pt-BR"/>
            <a:t>Clara</a:t>
          </a:r>
        </a:p>
      </dgm:t>
    </dgm:pt>
    <dgm:pt modelId="{0BA00822-B385-2A44-8D62-647F324A0F15}" type="parTrans" cxnId="{EEB3FE50-7752-9744-B16B-37825C3CCBAA}">
      <dgm:prSet/>
      <dgm:spPr/>
      <dgm:t>
        <a:bodyPr/>
        <a:lstStyle/>
        <a:p>
          <a:endParaRPr lang="pt-BR"/>
        </a:p>
      </dgm:t>
    </dgm:pt>
    <dgm:pt modelId="{6373C3D3-8E53-D541-A631-8B4BDEBBC3E5}" type="sibTrans" cxnId="{EEB3FE50-7752-9744-B16B-37825C3CCBAA}">
      <dgm:prSet/>
      <dgm:spPr/>
      <dgm:t>
        <a:bodyPr/>
        <a:lstStyle/>
        <a:p>
          <a:endParaRPr lang="pt-BR"/>
        </a:p>
      </dgm:t>
    </dgm:pt>
    <dgm:pt modelId="{E78C7233-932B-0445-9ABA-75C28BF81586}">
      <dgm:prSet phldrT="[Texto]"/>
      <dgm:spPr>
        <a:solidFill>
          <a:srgbClr val="002060"/>
        </a:solidFill>
      </dgm:spPr>
      <dgm:t>
        <a:bodyPr/>
        <a:lstStyle/>
        <a:p>
          <a:r>
            <a:rPr lang="pt-BR"/>
            <a:t>Congruente</a:t>
          </a:r>
        </a:p>
      </dgm:t>
    </dgm:pt>
    <dgm:pt modelId="{0A29B0AC-24B9-0C46-8941-8963AF3237EB}" type="parTrans" cxnId="{20F11A7B-2D7A-4841-A70B-2C818C5E2999}">
      <dgm:prSet/>
      <dgm:spPr/>
      <dgm:t>
        <a:bodyPr/>
        <a:lstStyle/>
        <a:p>
          <a:endParaRPr lang="pt-BR"/>
        </a:p>
      </dgm:t>
    </dgm:pt>
    <dgm:pt modelId="{541E04FA-7DBD-BE4A-97EA-84BC1B44138D}" type="sibTrans" cxnId="{20F11A7B-2D7A-4841-A70B-2C818C5E2999}">
      <dgm:prSet/>
      <dgm:spPr/>
      <dgm:t>
        <a:bodyPr/>
        <a:lstStyle/>
        <a:p>
          <a:endParaRPr lang="pt-BR"/>
        </a:p>
      </dgm:t>
    </dgm:pt>
    <dgm:pt modelId="{565C7A07-822E-2F48-8552-67CE242CB218}">
      <dgm:prSet phldrT="[Texto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pt-BR"/>
        </a:p>
      </dgm:t>
    </dgm:pt>
    <dgm:pt modelId="{77CA364D-5787-934A-A2FE-A279A68A1D25}" type="sibTrans" cxnId="{A20442C4-9516-F445-A0D3-294F26FB9079}">
      <dgm:prSet/>
      <dgm:spPr/>
      <dgm:t>
        <a:bodyPr/>
        <a:lstStyle/>
        <a:p>
          <a:endParaRPr lang="pt-BR"/>
        </a:p>
      </dgm:t>
    </dgm:pt>
    <dgm:pt modelId="{F2AF139E-6FBE-A44D-B3DE-3C8E1E95E65C}" type="parTrans" cxnId="{A20442C4-9516-F445-A0D3-294F26FB9079}">
      <dgm:prSet/>
      <dgm:spPr/>
      <dgm:t>
        <a:bodyPr/>
        <a:lstStyle/>
        <a:p>
          <a:endParaRPr lang="pt-BR"/>
        </a:p>
      </dgm:t>
    </dgm:pt>
    <dgm:pt modelId="{211E6E7F-BD6D-E34D-BF9A-3215E8A91A44}">
      <dgm:prSet phldrT="[Texto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pt-BR"/>
        </a:p>
      </dgm:t>
    </dgm:pt>
    <dgm:pt modelId="{5BD183EB-3001-AD43-B6DF-CEE08FE3B6B2}" type="sibTrans" cxnId="{1487B1FE-96BB-E447-9684-5A166C722201}">
      <dgm:prSet/>
      <dgm:spPr/>
      <dgm:t>
        <a:bodyPr/>
        <a:lstStyle/>
        <a:p>
          <a:endParaRPr lang="pt-BR"/>
        </a:p>
      </dgm:t>
    </dgm:pt>
    <dgm:pt modelId="{064A4A5E-E96B-6B49-9002-2E78A2A54D52}" type="parTrans" cxnId="{1487B1FE-96BB-E447-9684-5A166C722201}">
      <dgm:prSet/>
      <dgm:spPr/>
      <dgm:t>
        <a:bodyPr/>
        <a:lstStyle/>
        <a:p>
          <a:endParaRPr lang="pt-BR"/>
        </a:p>
      </dgm:t>
    </dgm:pt>
    <dgm:pt modelId="{54C6BF44-9F1B-7445-9CE5-4C87B2EA075F}" type="pres">
      <dgm:prSet presAssocID="{3977EB21-CE73-1640-9C92-F767C52B0DA9}" presName="theList" presStyleCnt="0">
        <dgm:presLayoutVars>
          <dgm:dir/>
          <dgm:animLvl val="lvl"/>
          <dgm:resizeHandles val="exact"/>
        </dgm:presLayoutVars>
      </dgm:prSet>
      <dgm:spPr/>
    </dgm:pt>
    <dgm:pt modelId="{ADEDFF60-B1CC-314D-85B1-8190DD395430}" type="pres">
      <dgm:prSet presAssocID="{1ED42704-9EB8-B243-80FA-0775E4475541}" presName="compNode" presStyleCnt="0"/>
      <dgm:spPr/>
    </dgm:pt>
    <dgm:pt modelId="{8CDDA8F1-B0B4-104A-B181-E5B0E0B339BA}" type="pres">
      <dgm:prSet presAssocID="{1ED42704-9EB8-B243-80FA-0775E4475541}" presName="aNode" presStyleLbl="bgShp" presStyleIdx="0" presStyleCnt="3"/>
      <dgm:spPr/>
    </dgm:pt>
    <dgm:pt modelId="{8BD5C76F-1131-924C-88C8-C032273277E5}" type="pres">
      <dgm:prSet presAssocID="{1ED42704-9EB8-B243-80FA-0775E4475541}" presName="textNode" presStyleLbl="bgShp" presStyleIdx="0" presStyleCnt="3"/>
      <dgm:spPr/>
    </dgm:pt>
    <dgm:pt modelId="{D177E7A7-FEA5-1344-B730-BFFFD1528F5E}" type="pres">
      <dgm:prSet presAssocID="{1ED42704-9EB8-B243-80FA-0775E4475541}" presName="compChildNode" presStyleCnt="0"/>
      <dgm:spPr/>
    </dgm:pt>
    <dgm:pt modelId="{FEFC2ECD-A344-0E4E-8A46-A50758257732}" type="pres">
      <dgm:prSet presAssocID="{1ED42704-9EB8-B243-80FA-0775E4475541}" presName="theInnerList" presStyleCnt="0"/>
      <dgm:spPr/>
    </dgm:pt>
    <dgm:pt modelId="{8BCD517B-7D00-BE41-ADF4-0E4B6ED59C1C}" type="pres">
      <dgm:prSet presAssocID="{3C2B0707-8539-664F-8DF0-1BEDA241C17D}" presName="childNode" presStyleLbl="node1" presStyleIdx="0" presStyleCnt="3" custScaleY="57060">
        <dgm:presLayoutVars>
          <dgm:bulletEnabled val="1"/>
        </dgm:presLayoutVars>
      </dgm:prSet>
      <dgm:spPr/>
    </dgm:pt>
    <dgm:pt modelId="{D6EF5C01-6388-444E-9D95-1C68B4480B35}" type="pres">
      <dgm:prSet presAssocID="{1ED42704-9EB8-B243-80FA-0775E4475541}" presName="aSpace" presStyleCnt="0"/>
      <dgm:spPr/>
    </dgm:pt>
    <dgm:pt modelId="{DA8B9634-0F18-6F4F-B44A-EB988F420550}" type="pres">
      <dgm:prSet presAssocID="{211E6E7F-BD6D-E34D-BF9A-3215E8A91A44}" presName="compNode" presStyleCnt="0"/>
      <dgm:spPr/>
    </dgm:pt>
    <dgm:pt modelId="{E53DFE78-B2D1-C249-BEBC-EA7F4131DA26}" type="pres">
      <dgm:prSet presAssocID="{211E6E7F-BD6D-E34D-BF9A-3215E8A91A44}" presName="aNode" presStyleLbl="bgShp" presStyleIdx="1" presStyleCnt="3"/>
      <dgm:spPr/>
    </dgm:pt>
    <dgm:pt modelId="{F41A1E9D-C6B1-5945-ACA1-7FB4EFDC0894}" type="pres">
      <dgm:prSet presAssocID="{211E6E7F-BD6D-E34D-BF9A-3215E8A91A44}" presName="textNode" presStyleLbl="bgShp" presStyleIdx="1" presStyleCnt="3"/>
      <dgm:spPr/>
    </dgm:pt>
    <dgm:pt modelId="{113709E0-3DC3-FD45-822C-D0D9B86D1E3A}" type="pres">
      <dgm:prSet presAssocID="{211E6E7F-BD6D-E34D-BF9A-3215E8A91A44}" presName="compChildNode" presStyleCnt="0"/>
      <dgm:spPr/>
    </dgm:pt>
    <dgm:pt modelId="{FF2D6C6E-4024-5141-A004-D42AA1B19E58}" type="pres">
      <dgm:prSet presAssocID="{211E6E7F-BD6D-E34D-BF9A-3215E8A91A44}" presName="theInnerList" presStyleCnt="0"/>
      <dgm:spPr/>
    </dgm:pt>
    <dgm:pt modelId="{089618D7-57BD-D24C-9ABB-E32BAAAA116C}" type="pres">
      <dgm:prSet presAssocID="{5175D003-71B6-0F47-B944-2A41F8D32886}" presName="childNode" presStyleLbl="node1" presStyleIdx="1" presStyleCnt="3" custScaleY="57060">
        <dgm:presLayoutVars>
          <dgm:bulletEnabled val="1"/>
        </dgm:presLayoutVars>
      </dgm:prSet>
      <dgm:spPr/>
    </dgm:pt>
    <dgm:pt modelId="{684C01AD-06F4-D545-885A-2FA5620D17A2}" type="pres">
      <dgm:prSet presAssocID="{211E6E7F-BD6D-E34D-BF9A-3215E8A91A44}" presName="aSpace" presStyleCnt="0"/>
      <dgm:spPr/>
    </dgm:pt>
    <dgm:pt modelId="{EBC2FCFE-7D66-E049-BEA3-ECAF5E955B5C}" type="pres">
      <dgm:prSet presAssocID="{565C7A07-822E-2F48-8552-67CE242CB218}" presName="compNode" presStyleCnt="0"/>
      <dgm:spPr/>
    </dgm:pt>
    <dgm:pt modelId="{8D8964CD-EC76-3F42-ACA9-C10BAD974284}" type="pres">
      <dgm:prSet presAssocID="{565C7A07-822E-2F48-8552-67CE242CB218}" presName="aNode" presStyleLbl="bgShp" presStyleIdx="2" presStyleCnt="3"/>
      <dgm:spPr/>
    </dgm:pt>
    <dgm:pt modelId="{722D6B8F-930C-804F-AE7C-27CA5AB6AA81}" type="pres">
      <dgm:prSet presAssocID="{565C7A07-822E-2F48-8552-67CE242CB218}" presName="textNode" presStyleLbl="bgShp" presStyleIdx="2" presStyleCnt="3"/>
      <dgm:spPr/>
    </dgm:pt>
    <dgm:pt modelId="{04AAB639-FB78-FE4E-B16A-103DD59C2229}" type="pres">
      <dgm:prSet presAssocID="{565C7A07-822E-2F48-8552-67CE242CB218}" presName="compChildNode" presStyleCnt="0"/>
      <dgm:spPr/>
    </dgm:pt>
    <dgm:pt modelId="{35F3C4DD-3811-A743-9A05-479277D9D53E}" type="pres">
      <dgm:prSet presAssocID="{565C7A07-822E-2F48-8552-67CE242CB218}" presName="theInnerList" presStyleCnt="0"/>
      <dgm:spPr/>
    </dgm:pt>
    <dgm:pt modelId="{1EEA3F0C-4385-F247-936E-F01CCF978E2E}" type="pres">
      <dgm:prSet presAssocID="{E78C7233-932B-0445-9ABA-75C28BF81586}" presName="childNode" presStyleLbl="node1" presStyleIdx="2" presStyleCnt="3" custScaleY="59290">
        <dgm:presLayoutVars>
          <dgm:bulletEnabled val="1"/>
        </dgm:presLayoutVars>
      </dgm:prSet>
      <dgm:spPr/>
    </dgm:pt>
  </dgm:ptLst>
  <dgm:cxnLst>
    <dgm:cxn modelId="{5D32B502-7603-D84B-868E-F199F77BF44E}" srcId="{1ED42704-9EB8-B243-80FA-0775E4475541}" destId="{3C2B0707-8539-664F-8DF0-1BEDA241C17D}" srcOrd="0" destOrd="0" parTransId="{4CEAF8F7-7059-8441-AC78-E8483E3BB5F9}" sibTransId="{68A5086A-5946-2245-8980-A4EB3F2EEFB0}"/>
    <dgm:cxn modelId="{CAD05413-9FEE-FA44-B5EA-311E33660001}" type="presOf" srcId="{565C7A07-822E-2F48-8552-67CE242CB218}" destId="{722D6B8F-930C-804F-AE7C-27CA5AB6AA81}" srcOrd="1" destOrd="0" presId="urn:microsoft.com/office/officeart/2005/8/layout/lProcess2"/>
    <dgm:cxn modelId="{DBB4D416-A78A-4F45-8C59-FC3D35E0BEF3}" type="presOf" srcId="{3977EB21-CE73-1640-9C92-F767C52B0DA9}" destId="{54C6BF44-9F1B-7445-9CE5-4C87B2EA075F}" srcOrd="0" destOrd="0" presId="urn:microsoft.com/office/officeart/2005/8/layout/lProcess2"/>
    <dgm:cxn modelId="{36B73F4E-ABD6-0C46-BADE-1DA29EF3DBD6}" type="presOf" srcId="{1ED42704-9EB8-B243-80FA-0775E4475541}" destId="{8CDDA8F1-B0B4-104A-B181-E5B0E0B339BA}" srcOrd="0" destOrd="0" presId="urn:microsoft.com/office/officeart/2005/8/layout/lProcess2"/>
    <dgm:cxn modelId="{EEB3FE50-7752-9744-B16B-37825C3CCBAA}" srcId="{211E6E7F-BD6D-E34D-BF9A-3215E8A91A44}" destId="{5175D003-71B6-0F47-B944-2A41F8D32886}" srcOrd="0" destOrd="0" parTransId="{0BA00822-B385-2A44-8D62-647F324A0F15}" sibTransId="{6373C3D3-8E53-D541-A631-8B4BDEBBC3E5}"/>
    <dgm:cxn modelId="{20F11A7B-2D7A-4841-A70B-2C818C5E2999}" srcId="{565C7A07-822E-2F48-8552-67CE242CB218}" destId="{E78C7233-932B-0445-9ABA-75C28BF81586}" srcOrd="0" destOrd="0" parTransId="{0A29B0AC-24B9-0C46-8941-8963AF3237EB}" sibTransId="{541E04FA-7DBD-BE4A-97EA-84BC1B44138D}"/>
    <dgm:cxn modelId="{9DC1E78E-FCF9-464C-8C1F-49CD8D5CD7DB}" type="presOf" srcId="{3C2B0707-8539-664F-8DF0-1BEDA241C17D}" destId="{8BCD517B-7D00-BE41-ADF4-0E4B6ED59C1C}" srcOrd="0" destOrd="0" presId="urn:microsoft.com/office/officeart/2005/8/layout/lProcess2"/>
    <dgm:cxn modelId="{EEBF14A6-8974-034F-982E-58327AE2DBDC}" type="presOf" srcId="{565C7A07-822E-2F48-8552-67CE242CB218}" destId="{8D8964CD-EC76-3F42-ACA9-C10BAD974284}" srcOrd="0" destOrd="0" presId="urn:microsoft.com/office/officeart/2005/8/layout/lProcess2"/>
    <dgm:cxn modelId="{C03DB0B4-2A78-5A4B-B3BC-BAA4A4A985A2}" type="presOf" srcId="{5175D003-71B6-0F47-B944-2A41F8D32886}" destId="{089618D7-57BD-D24C-9ABB-E32BAAAA116C}" srcOrd="0" destOrd="0" presId="urn:microsoft.com/office/officeart/2005/8/layout/lProcess2"/>
    <dgm:cxn modelId="{D80049BD-3837-8948-BBFA-AB6E41833C28}" type="presOf" srcId="{211E6E7F-BD6D-E34D-BF9A-3215E8A91A44}" destId="{F41A1E9D-C6B1-5945-ACA1-7FB4EFDC0894}" srcOrd="1" destOrd="0" presId="urn:microsoft.com/office/officeart/2005/8/layout/lProcess2"/>
    <dgm:cxn modelId="{A20442C4-9516-F445-A0D3-294F26FB9079}" srcId="{3977EB21-CE73-1640-9C92-F767C52B0DA9}" destId="{565C7A07-822E-2F48-8552-67CE242CB218}" srcOrd="2" destOrd="0" parTransId="{F2AF139E-6FBE-A44D-B3DE-3C8E1E95E65C}" sibTransId="{77CA364D-5787-934A-A2FE-A279A68A1D25}"/>
    <dgm:cxn modelId="{757F61D2-21FF-2E44-89E8-E9AD9FD1B1C4}" type="presOf" srcId="{E78C7233-932B-0445-9ABA-75C28BF81586}" destId="{1EEA3F0C-4385-F247-936E-F01CCF978E2E}" srcOrd="0" destOrd="0" presId="urn:microsoft.com/office/officeart/2005/8/layout/lProcess2"/>
    <dgm:cxn modelId="{58D58DD4-8094-2842-98AD-5B11EBC4F49A}" type="presOf" srcId="{1ED42704-9EB8-B243-80FA-0775E4475541}" destId="{8BD5C76F-1131-924C-88C8-C032273277E5}" srcOrd="1" destOrd="0" presId="urn:microsoft.com/office/officeart/2005/8/layout/lProcess2"/>
    <dgm:cxn modelId="{7584BDD7-B567-3C4B-986D-80868BCA1BA0}" type="presOf" srcId="{211E6E7F-BD6D-E34D-BF9A-3215E8A91A44}" destId="{E53DFE78-B2D1-C249-BEBC-EA7F4131DA26}" srcOrd="0" destOrd="0" presId="urn:microsoft.com/office/officeart/2005/8/layout/lProcess2"/>
    <dgm:cxn modelId="{095D24FD-D6D9-FD43-AA1F-BA712F61F413}" srcId="{3977EB21-CE73-1640-9C92-F767C52B0DA9}" destId="{1ED42704-9EB8-B243-80FA-0775E4475541}" srcOrd="0" destOrd="0" parTransId="{198952FA-F8B0-3641-827E-BE259FDD1B6B}" sibTransId="{F6FCDCE2-A74B-2943-A867-6C603CEB9EA0}"/>
    <dgm:cxn modelId="{1487B1FE-96BB-E447-9684-5A166C722201}" srcId="{3977EB21-CE73-1640-9C92-F767C52B0DA9}" destId="{211E6E7F-BD6D-E34D-BF9A-3215E8A91A44}" srcOrd="1" destOrd="0" parTransId="{064A4A5E-E96B-6B49-9002-2E78A2A54D52}" sibTransId="{5BD183EB-3001-AD43-B6DF-CEE08FE3B6B2}"/>
    <dgm:cxn modelId="{74983BCE-3810-084D-B8DD-AC27AF08EC93}" type="presParOf" srcId="{54C6BF44-9F1B-7445-9CE5-4C87B2EA075F}" destId="{ADEDFF60-B1CC-314D-85B1-8190DD395430}" srcOrd="0" destOrd="0" presId="urn:microsoft.com/office/officeart/2005/8/layout/lProcess2"/>
    <dgm:cxn modelId="{8D5BEC26-61E5-9946-A459-CB2F24BD1554}" type="presParOf" srcId="{ADEDFF60-B1CC-314D-85B1-8190DD395430}" destId="{8CDDA8F1-B0B4-104A-B181-E5B0E0B339BA}" srcOrd="0" destOrd="0" presId="urn:microsoft.com/office/officeart/2005/8/layout/lProcess2"/>
    <dgm:cxn modelId="{CB1EBBA0-29C3-BC41-85FA-16EB03C8497B}" type="presParOf" srcId="{ADEDFF60-B1CC-314D-85B1-8190DD395430}" destId="{8BD5C76F-1131-924C-88C8-C032273277E5}" srcOrd="1" destOrd="0" presId="urn:microsoft.com/office/officeart/2005/8/layout/lProcess2"/>
    <dgm:cxn modelId="{DE7A8889-234A-8E45-9BB3-FF646C660232}" type="presParOf" srcId="{ADEDFF60-B1CC-314D-85B1-8190DD395430}" destId="{D177E7A7-FEA5-1344-B730-BFFFD1528F5E}" srcOrd="2" destOrd="0" presId="urn:microsoft.com/office/officeart/2005/8/layout/lProcess2"/>
    <dgm:cxn modelId="{B67DED21-9DF6-6943-B00D-944A96D56BC5}" type="presParOf" srcId="{D177E7A7-FEA5-1344-B730-BFFFD1528F5E}" destId="{FEFC2ECD-A344-0E4E-8A46-A50758257732}" srcOrd="0" destOrd="0" presId="urn:microsoft.com/office/officeart/2005/8/layout/lProcess2"/>
    <dgm:cxn modelId="{88206EB8-3CD7-3544-ADC5-FD12B22C46E9}" type="presParOf" srcId="{FEFC2ECD-A344-0E4E-8A46-A50758257732}" destId="{8BCD517B-7D00-BE41-ADF4-0E4B6ED59C1C}" srcOrd="0" destOrd="0" presId="urn:microsoft.com/office/officeart/2005/8/layout/lProcess2"/>
    <dgm:cxn modelId="{8D8AEE25-94E6-5E4E-8AEC-B864369FBEA8}" type="presParOf" srcId="{54C6BF44-9F1B-7445-9CE5-4C87B2EA075F}" destId="{D6EF5C01-6388-444E-9D95-1C68B4480B35}" srcOrd="1" destOrd="0" presId="urn:microsoft.com/office/officeart/2005/8/layout/lProcess2"/>
    <dgm:cxn modelId="{9E143E89-F1DD-F44C-8FD8-5E2B6C3008B4}" type="presParOf" srcId="{54C6BF44-9F1B-7445-9CE5-4C87B2EA075F}" destId="{DA8B9634-0F18-6F4F-B44A-EB988F420550}" srcOrd="2" destOrd="0" presId="urn:microsoft.com/office/officeart/2005/8/layout/lProcess2"/>
    <dgm:cxn modelId="{A3374E02-34E7-C74A-A2D5-C1DF0CB79771}" type="presParOf" srcId="{DA8B9634-0F18-6F4F-B44A-EB988F420550}" destId="{E53DFE78-B2D1-C249-BEBC-EA7F4131DA26}" srcOrd="0" destOrd="0" presId="urn:microsoft.com/office/officeart/2005/8/layout/lProcess2"/>
    <dgm:cxn modelId="{E380A245-EC5D-EC4C-B3E1-9639A82CE1FB}" type="presParOf" srcId="{DA8B9634-0F18-6F4F-B44A-EB988F420550}" destId="{F41A1E9D-C6B1-5945-ACA1-7FB4EFDC0894}" srcOrd="1" destOrd="0" presId="urn:microsoft.com/office/officeart/2005/8/layout/lProcess2"/>
    <dgm:cxn modelId="{C3ECDC5D-C5C7-DC40-9C37-7A75E3EA8C79}" type="presParOf" srcId="{DA8B9634-0F18-6F4F-B44A-EB988F420550}" destId="{113709E0-3DC3-FD45-822C-D0D9B86D1E3A}" srcOrd="2" destOrd="0" presId="urn:microsoft.com/office/officeart/2005/8/layout/lProcess2"/>
    <dgm:cxn modelId="{949C0E90-A35C-A845-9A76-6E41FFE90121}" type="presParOf" srcId="{113709E0-3DC3-FD45-822C-D0D9B86D1E3A}" destId="{FF2D6C6E-4024-5141-A004-D42AA1B19E58}" srcOrd="0" destOrd="0" presId="urn:microsoft.com/office/officeart/2005/8/layout/lProcess2"/>
    <dgm:cxn modelId="{872CF077-E529-2B4A-A922-34D4EB4DDD00}" type="presParOf" srcId="{FF2D6C6E-4024-5141-A004-D42AA1B19E58}" destId="{089618D7-57BD-D24C-9ABB-E32BAAAA116C}" srcOrd="0" destOrd="0" presId="urn:microsoft.com/office/officeart/2005/8/layout/lProcess2"/>
    <dgm:cxn modelId="{E1F03D0D-B383-CB4F-A463-C0BA54D9A938}" type="presParOf" srcId="{54C6BF44-9F1B-7445-9CE5-4C87B2EA075F}" destId="{684C01AD-06F4-D545-885A-2FA5620D17A2}" srcOrd="3" destOrd="0" presId="urn:microsoft.com/office/officeart/2005/8/layout/lProcess2"/>
    <dgm:cxn modelId="{6992DCBF-3472-E445-8419-DEE60763F47B}" type="presParOf" srcId="{54C6BF44-9F1B-7445-9CE5-4C87B2EA075F}" destId="{EBC2FCFE-7D66-E049-BEA3-ECAF5E955B5C}" srcOrd="4" destOrd="0" presId="urn:microsoft.com/office/officeart/2005/8/layout/lProcess2"/>
    <dgm:cxn modelId="{77844274-8B6D-074D-8015-C2FD18A65AF2}" type="presParOf" srcId="{EBC2FCFE-7D66-E049-BEA3-ECAF5E955B5C}" destId="{8D8964CD-EC76-3F42-ACA9-C10BAD974284}" srcOrd="0" destOrd="0" presId="urn:microsoft.com/office/officeart/2005/8/layout/lProcess2"/>
    <dgm:cxn modelId="{D05A4101-8633-9940-B61F-7E6F439D9512}" type="presParOf" srcId="{EBC2FCFE-7D66-E049-BEA3-ECAF5E955B5C}" destId="{722D6B8F-930C-804F-AE7C-27CA5AB6AA81}" srcOrd="1" destOrd="0" presId="urn:microsoft.com/office/officeart/2005/8/layout/lProcess2"/>
    <dgm:cxn modelId="{35C1D310-AB19-2B47-A6C2-ECB568B934AB}" type="presParOf" srcId="{EBC2FCFE-7D66-E049-BEA3-ECAF5E955B5C}" destId="{04AAB639-FB78-FE4E-B16A-103DD59C2229}" srcOrd="2" destOrd="0" presId="urn:microsoft.com/office/officeart/2005/8/layout/lProcess2"/>
    <dgm:cxn modelId="{1108C3EC-8853-8241-B995-B449DB2FC503}" type="presParOf" srcId="{04AAB639-FB78-FE4E-B16A-103DD59C2229}" destId="{35F3C4DD-3811-A743-9A05-479277D9D53E}" srcOrd="0" destOrd="0" presId="urn:microsoft.com/office/officeart/2005/8/layout/lProcess2"/>
    <dgm:cxn modelId="{AE918CA2-97F6-E446-8452-D8284A08E157}" type="presParOf" srcId="{35F3C4DD-3811-A743-9A05-479277D9D53E}" destId="{1EEA3F0C-4385-F247-936E-F01CCF978E2E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C19D117-8DF7-1946-B539-D58CD1A91C10}" type="doc">
      <dgm:prSet loTypeId="urn:microsoft.com/office/officeart/2009/layout/ReverseList" loCatId="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pt-BR"/>
        </a:p>
      </dgm:t>
    </dgm:pt>
    <dgm:pt modelId="{C224BC65-096C-F649-A835-B850C45C0E81}">
      <dgm:prSet phldrT="[Texto]" custT="1"/>
      <dgm:spPr/>
      <dgm:t>
        <a:bodyPr anchor="ctr"/>
        <a:lstStyle/>
        <a:p>
          <a:pPr algn="ctr"/>
          <a:r>
            <a:rPr lang="pt-BR" sz="3200" b="0"/>
            <a:t>Previsibilidade</a:t>
          </a:r>
        </a:p>
      </dgm:t>
    </dgm:pt>
    <dgm:pt modelId="{2F2802A3-E852-7242-8ABB-A0AF3F1E6E8A}" type="parTrans" cxnId="{24251183-726D-444D-804F-5AC2DF50A0D2}">
      <dgm:prSet/>
      <dgm:spPr/>
      <dgm:t>
        <a:bodyPr/>
        <a:lstStyle/>
        <a:p>
          <a:endParaRPr lang="pt-BR" sz="2400" b="0"/>
        </a:p>
      </dgm:t>
    </dgm:pt>
    <dgm:pt modelId="{BB62A0D0-7272-3845-A1B3-5A81C3394362}" type="sibTrans" cxnId="{24251183-726D-444D-804F-5AC2DF50A0D2}">
      <dgm:prSet/>
      <dgm:spPr/>
      <dgm:t>
        <a:bodyPr/>
        <a:lstStyle/>
        <a:p>
          <a:endParaRPr lang="pt-BR" sz="2400" b="0"/>
        </a:p>
      </dgm:t>
    </dgm:pt>
    <dgm:pt modelId="{D4F201F1-0DD1-6E4E-BFD6-D7782DBB96BB}">
      <dgm:prSet phldrT="[Texto]" custT="1"/>
      <dgm:spPr/>
      <dgm:t>
        <a:bodyPr anchor="ctr"/>
        <a:lstStyle/>
        <a:p>
          <a:pPr marL="0" indent="0" algn="ctr">
            <a:tabLst>
              <a:tab pos="1182688" algn="l"/>
            </a:tabLst>
          </a:pPr>
          <a:r>
            <a:rPr lang="pt-BR" sz="3200" b="0"/>
            <a:t>Confiança</a:t>
          </a:r>
        </a:p>
      </dgm:t>
    </dgm:pt>
    <dgm:pt modelId="{8D90848C-1972-C34F-9973-CD1629EB61C7}" type="parTrans" cxnId="{7A7B3E04-2FCF-6248-AD72-007D8524A72A}">
      <dgm:prSet/>
      <dgm:spPr/>
      <dgm:t>
        <a:bodyPr/>
        <a:lstStyle/>
        <a:p>
          <a:endParaRPr lang="pt-BR" sz="2400" b="0"/>
        </a:p>
      </dgm:t>
    </dgm:pt>
    <dgm:pt modelId="{6B4751C6-7BF1-9E46-B12C-C54CDFCF48C8}" type="sibTrans" cxnId="{7A7B3E04-2FCF-6248-AD72-007D8524A72A}">
      <dgm:prSet/>
      <dgm:spPr/>
      <dgm:t>
        <a:bodyPr/>
        <a:lstStyle/>
        <a:p>
          <a:endParaRPr lang="pt-BR" sz="2400" b="0"/>
        </a:p>
      </dgm:t>
    </dgm:pt>
    <dgm:pt modelId="{9A3D5B1D-D2DC-1548-9B31-533C8A970657}" type="pres">
      <dgm:prSet presAssocID="{CC19D117-8DF7-1946-B539-D58CD1A91C10}" presName="Name0" presStyleCnt="0">
        <dgm:presLayoutVars>
          <dgm:chMax val="2"/>
          <dgm:chPref val="2"/>
          <dgm:animLvl val="lvl"/>
        </dgm:presLayoutVars>
      </dgm:prSet>
      <dgm:spPr/>
    </dgm:pt>
    <dgm:pt modelId="{33113C54-1988-0847-94D7-A4A493F65801}" type="pres">
      <dgm:prSet presAssocID="{CC19D117-8DF7-1946-B539-D58CD1A91C10}" presName="LeftText" presStyleLbl="revTx" presStyleIdx="0" presStyleCnt="0">
        <dgm:presLayoutVars>
          <dgm:bulletEnabled val="1"/>
        </dgm:presLayoutVars>
      </dgm:prSet>
      <dgm:spPr/>
    </dgm:pt>
    <dgm:pt modelId="{51E793F1-37E8-764C-9619-237D4F21BB3F}" type="pres">
      <dgm:prSet presAssocID="{CC19D117-8DF7-1946-B539-D58CD1A91C10}" presName="LeftNode" presStyleLbl="bgImgPlace1" presStyleIdx="0" presStyleCnt="2" custScaleX="134666" custScaleY="95442" custLinFactNeighborX="-23121" custLinFactNeighborY="0">
        <dgm:presLayoutVars>
          <dgm:chMax val="2"/>
          <dgm:chPref val="2"/>
        </dgm:presLayoutVars>
      </dgm:prSet>
      <dgm:spPr/>
    </dgm:pt>
    <dgm:pt modelId="{EF8A5E09-4F89-974E-A4EE-DB7FCFC2657D}" type="pres">
      <dgm:prSet presAssocID="{CC19D117-8DF7-1946-B539-D58CD1A91C10}" presName="RightText" presStyleLbl="revTx" presStyleIdx="0" presStyleCnt="0">
        <dgm:presLayoutVars>
          <dgm:bulletEnabled val="1"/>
        </dgm:presLayoutVars>
      </dgm:prSet>
      <dgm:spPr/>
    </dgm:pt>
    <dgm:pt modelId="{B3042185-5EB8-A04D-B31A-2ECF9D93C810}" type="pres">
      <dgm:prSet presAssocID="{CC19D117-8DF7-1946-B539-D58CD1A91C10}" presName="RightNode" presStyleLbl="bgImgPlace1" presStyleIdx="1" presStyleCnt="2" custScaleX="128334" custScaleY="95443" custLinFactNeighborX="17019" custLinFactNeighborY="0">
        <dgm:presLayoutVars>
          <dgm:chMax val="0"/>
          <dgm:chPref val="0"/>
        </dgm:presLayoutVars>
      </dgm:prSet>
      <dgm:spPr/>
    </dgm:pt>
    <dgm:pt modelId="{DC6B2717-C611-6945-B527-351D59C4CBAB}" type="pres">
      <dgm:prSet presAssocID="{CC19D117-8DF7-1946-B539-D58CD1A91C10}" presName="TopArrow" presStyleLbl="node1" presStyleIdx="0" presStyleCnt="2"/>
      <dgm:spPr/>
    </dgm:pt>
    <dgm:pt modelId="{CFE9A756-FC7C-654E-92B3-5CFA41C36854}" type="pres">
      <dgm:prSet presAssocID="{CC19D117-8DF7-1946-B539-D58CD1A91C10}" presName="BottomArrow" presStyleLbl="node1" presStyleIdx="1" presStyleCnt="2"/>
      <dgm:spPr/>
    </dgm:pt>
  </dgm:ptLst>
  <dgm:cxnLst>
    <dgm:cxn modelId="{7A7B3E04-2FCF-6248-AD72-007D8524A72A}" srcId="{CC19D117-8DF7-1946-B539-D58CD1A91C10}" destId="{D4F201F1-0DD1-6E4E-BFD6-D7782DBB96BB}" srcOrd="1" destOrd="0" parTransId="{8D90848C-1972-C34F-9973-CD1629EB61C7}" sibTransId="{6B4751C6-7BF1-9E46-B12C-C54CDFCF48C8}"/>
    <dgm:cxn modelId="{74D8D118-2B69-D94A-9E2F-6609F5CD088C}" type="presOf" srcId="{CC19D117-8DF7-1946-B539-D58CD1A91C10}" destId="{9A3D5B1D-D2DC-1548-9B31-533C8A970657}" srcOrd="0" destOrd="0" presId="urn:microsoft.com/office/officeart/2009/layout/ReverseList"/>
    <dgm:cxn modelId="{01EA663A-E28D-6746-91C7-15890C2B7897}" type="presOf" srcId="{D4F201F1-0DD1-6E4E-BFD6-D7782DBB96BB}" destId="{B3042185-5EB8-A04D-B31A-2ECF9D93C810}" srcOrd="1" destOrd="0" presId="urn:microsoft.com/office/officeart/2009/layout/ReverseList"/>
    <dgm:cxn modelId="{4B4E0B49-6B6C-E740-BB09-279D670A68AF}" type="presOf" srcId="{C224BC65-096C-F649-A835-B850C45C0E81}" destId="{33113C54-1988-0847-94D7-A4A493F65801}" srcOrd="0" destOrd="0" presId="urn:microsoft.com/office/officeart/2009/layout/ReverseList"/>
    <dgm:cxn modelId="{24251183-726D-444D-804F-5AC2DF50A0D2}" srcId="{CC19D117-8DF7-1946-B539-D58CD1A91C10}" destId="{C224BC65-096C-F649-A835-B850C45C0E81}" srcOrd="0" destOrd="0" parTransId="{2F2802A3-E852-7242-8ABB-A0AF3F1E6E8A}" sibTransId="{BB62A0D0-7272-3845-A1B3-5A81C3394362}"/>
    <dgm:cxn modelId="{9E1A4386-2295-5E41-97C4-23922AC1BE75}" type="presOf" srcId="{C224BC65-096C-F649-A835-B850C45C0E81}" destId="{51E793F1-37E8-764C-9619-237D4F21BB3F}" srcOrd="1" destOrd="0" presId="urn:microsoft.com/office/officeart/2009/layout/ReverseList"/>
    <dgm:cxn modelId="{E77232B4-CBAE-3943-B7C7-7996C116FE01}" type="presOf" srcId="{D4F201F1-0DD1-6E4E-BFD6-D7782DBB96BB}" destId="{EF8A5E09-4F89-974E-A4EE-DB7FCFC2657D}" srcOrd="0" destOrd="0" presId="urn:microsoft.com/office/officeart/2009/layout/ReverseList"/>
    <dgm:cxn modelId="{A13B20CA-8D81-8644-85A2-CB4B1C990CBF}" type="presParOf" srcId="{9A3D5B1D-D2DC-1548-9B31-533C8A970657}" destId="{33113C54-1988-0847-94D7-A4A493F65801}" srcOrd="0" destOrd="0" presId="urn:microsoft.com/office/officeart/2009/layout/ReverseList"/>
    <dgm:cxn modelId="{3B5DAB61-1CE8-2D4A-B3A2-33A8B3828D3F}" type="presParOf" srcId="{9A3D5B1D-D2DC-1548-9B31-533C8A970657}" destId="{51E793F1-37E8-764C-9619-237D4F21BB3F}" srcOrd="1" destOrd="0" presId="urn:microsoft.com/office/officeart/2009/layout/ReverseList"/>
    <dgm:cxn modelId="{E2C9744F-B424-504F-93D6-3DDD47DB3C35}" type="presParOf" srcId="{9A3D5B1D-D2DC-1548-9B31-533C8A970657}" destId="{EF8A5E09-4F89-974E-A4EE-DB7FCFC2657D}" srcOrd="2" destOrd="0" presId="urn:microsoft.com/office/officeart/2009/layout/ReverseList"/>
    <dgm:cxn modelId="{BD0E03AF-41C0-3A42-B348-98AEDB244588}" type="presParOf" srcId="{9A3D5B1D-D2DC-1548-9B31-533C8A970657}" destId="{B3042185-5EB8-A04D-B31A-2ECF9D93C810}" srcOrd="3" destOrd="0" presId="urn:microsoft.com/office/officeart/2009/layout/ReverseList"/>
    <dgm:cxn modelId="{F7F27102-93B0-A54B-AC99-1E73B7CD3317}" type="presParOf" srcId="{9A3D5B1D-D2DC-1548-9B31-533C8A970657}" destId="{DC6B2717-C611-6945-B527-351D59C4CBAB}" srcOrd="4" destOrd="0" presId="urn:microsoft.com/office/officeart/2009/layout/ReverseList"/>
    <dgm:cxn modelId="{BE63B478-B561-634B-9919-332B86C7102E}" type="presParOf" srcId="{9A3D5B1D-D2DC-1548-9B31-533C8A970657}" destId="{CFE9A756-FC7C-654E-92B3-5CFA41C36854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1F2E24-BA2C-4EC0-967C-2EBFD0C267A3}">
      <dsp:nvSpPr>
        <dsp:cNvPr id="0" name=""/>
        <dsp:cNvSpPr/>
      </dsp:nvSpPr>
      <dsp:spPr>
        <a:xfrm>
          <a:off x="1311434" y="890827"/>
          <a:ext cx="3735453" cy="2102398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/>
            <a:t>Responsabilização Administrativa</a:t>
          </a:r>
        </a:p>
      </dsp:txBody>
      <dsp:txXfrm>
        <a:off x="1909106" y="890827"/>
        <a:ext cx="3137780" cy="2102398"/>
      </dsp:txXfrm>
    </dsp:sp>
    <dsp:sp modelId="{739F5912-0D1D-4306-BBDD-8C68365496D7}">
      <dsp:nvSpPr>
        <dsp:cNvPr id="0" name=""/>
        <dsp:cNvSpPr/>
      </dsp:nvSpPr>
      <dsp:spPr>
        <a:xfrm>
          <a:off x="213963" y="94299"/>
          <a:ext cx="1717732" cy="163868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6200" kern="1200"/>
            <a:t>LAC</a:t>
          </a:r>
        </a:p>
      </dsp:txBody>
      <dsp:txXfrm>
        <a:off x="465519" y="334278"/>
        <a:ext cx="1214620" cy="115872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11A916-8403-423D-A6CB-5DEEC7314A84}">
      <dsp:nvSpPr>
        <dsp:cNvPr id="0" name=""/>
        <dsp:cNvSpPr/>
      </dsp:nvSpPr>
      <dsp:spPr>
        <a:xfrm>
          <a:off x="2566" y="1343866"/>
          <a:ext cx="3308287" cy="13824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/>
            <a:t>Ativo</a:t>
          </a:r>
        </a:p>
      </dsp:txBody>
      <dsp:txXfrm>
        <a:off x="2566" y="1343866"/>
        <a:ext cx="3308287" cy="921600"/>
      </dsp:txXfrm>
    </dsp:sp>
    <dsp:sp modelId="{75379357-F9C8-4C2F-B78A-16D757216621}">
      <dsp:nvSpPr>
        <dsp:cNvPr id="0" name=""/>
        <dsp:cNvSpPr/>
      </dsp:nvSpPr>
      <dsp:spPr>
        <a:xfrm>
          <a:off x="680168" y="2265466"/>
          <a:ext cx="3308287" cy="1843200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3000" kern="1200"/>
            <a:t>Entes privados</a:t>
          </a:r>
        </a:p>
      </dsp:txBody>
      <dsp:txXfrm>
        <a:off x="734153" y="2319451"/>
        <a:ext cx="3200317" cy="1735230"/>
      </dsp:txXfrm>
    </dsp:sp>
    <dsp:sp modelId="{AD4D3392-452F-41A6-B1BF-1662D31BEC87}">
      <dsp:nvSpPr>
        <dsp:cNvPr id="0" name=""/>
        <dsp:cNvSpPr/>
      </dsp:nvSpPr>
      <dsp:spPr>
        <a:xfrm>
          <a:off x="3812379" y="1392833"/>
          <a:ext cx="1063231" cy="8236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400" kern="1200"/>
        </a:p>
      </dsp:txBody>
      <dsp:txXfrm>
        <a:off x="3812379" y="1557566"/>
        <a:ext cx="816131" cy="494201"/>
      </dsp:txXfrm>
    </dsp:sp>
    <dsp:sp modelId="{18B7ED71-E889-4157-A116-8281F720BBCC}">
      <dsp:nvSpPr>
        <dsp:cNvPr id="0" name=""/>
        <dsp:cNvSpPr/>
      </dsp:nvSpPr>
      <dsp:spPr>
        <a:xfrm>
          <a:off x="5316952" y="1343866"/>
          <a:ext cx="3308287" cy="13824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/>
            <a:t>Passivo</a:t>
          </a:r>
        </a:p>
      </dsp:txBody>
      <dsp:txXfrm>
        <a:off x="5316952" y="1343866"/>
        <a:ext cx="3308287" cy="921600"/>
      </dsp:txXfrm>
    </dsp:sp>
    <dsp:sp modelId="{52337D39-B6A5-4EC0-9B01-70D52079D207}">
      <dsp:nvSpPr>
        <dsp:cNvPr id="0" name=""/>
        <dsp:cNvSpPr/>
      </dsp:nvSpPr>
      <dsp:spPr>
        <a:xfrm>
          <a:off x="5614100" y="2299326"/>
          <a:ext cx="3062151" cy="1843200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3000" kern="1200"/>
            <a:t>Administração pública</a:t>
          </a:r>
        </a:p>
      </dsp:txBody>
      <dsp:txXfrm>
        <a:off x="5668085" y="2353311"/>
        <a:ext cx="2954181" cy="173523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D70D41-FFE9-452A-895D-DC152AE620D8}">
      <dsp:nvSpPr>
        <dsp:cNvPr id="0" name=""/>
        <dsp:cNvSpPr/>
      </dsp:nvSpPr>
      <dsp:spPr>
        <a:xfrm>
          <a:off x="158323" y="1631"/>
          <a:ext cx="2893156" cy="1446578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400" kern="1200"/>
            <a:t>Pessoa Jurídica</a:t>
          </a:r>
        </a:p>
      </dsp:txBody>
      <dsp:txXfrm>
        <a:off x="200692" y="44000"/>
        <a:ext cx="2808418" cy="1361840"/>
      </dsp:txXfrm>
    </dsp:sp>
    <dsp:sp modelId="{23A7F130-6C8F-4FCC-9B9E-9ECFC0D442BB}">
      <dsp:nvSpPr>
        <dsp:cNvPr id="0" name=""/>
        <dsp:cNvSpPr/>
      </dsp:nvSpPr>
      <dsp:spPr>
        <a:xfrm>
          <a:off x="447639" y="1448209"/>
          <a:ext cx="289315" cy="10849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4933"/>
              </a:lnTo>
              <a:lnTo>
                <a:pt x="289315" y="1084933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A44A90-57CE-413E-9D72-DC515CB54C48}">
      <dsp:nvSpPr>
        <dsp:cNvPr id="0" name=""/>
        <dsp:cNvSpPr/>
      </dsp:nvSpPr>
      <dsp:spPr>
        <a:xfrm>
          <a:off x="736955" y="1809854"/>
          <a:ext cx="2314525" cy="14465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/>
            <a:t>Responsabilidade objetiva</a:t>
          </a:r>
        </a:p>
      </dsp:txBody>
      <dsp:txXfrm>
        <a:off x="779324" y="1852223"/>
        <a:ext cx="2229787" cy="1361840"/>
      </dsp:txXfrm>
    </dsp:sp>
    <dsp:sp modelId="{CE250B1A-B18E-42B2-B150-103C69DDF87C}">
      <dsp:nvSpPr>
        <dsp:cNvPr id="0" name=""/>
        <dsp:cNvSpPr/>
      </dsp:nvSpPr>
      <dsp:spPr>
        <a:xfrm>
          <a:off x="447639" y="1448209"/>
          <a:ext cx="289315" cy="2893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3156"/>
              </a:lnTo>
              <a:lnTo>
                <a:pt x="289315" y="2893156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DB1047-43A7-4ABB-88E2-7D833520EEE6}">
      <dsp:nvSpPr>
        <dsp:cNvPr id="0" name=""/>
        <dsp:cNvSpPr/>
      </dsp:nvSpPr>
      <dsp:spPr>
        <a:xfrm>
          <a:off x="736955" y="3618077"/>
          <a:ext cx="2314525" cy="14465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107093"/>
              <a:satOff val="-4303"/>
              <a:lumOff val="92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/>
            <a:t>Sem dolo ou culpa</a:t>
          </a:r>
        </a:p>
      </dsp:txBody>
      <dsp:txXfrm>
        <a:off x="779324" y="3660446"/>
        <a:ext cx="2229787" cy="1361840"/>
      </dsp:txXfrm>
    </dsp:sp>
    <dsp:sp modelId="{B6F7ECBE-7665-40B9-9728-6DD22B4DCAC9}">
      <dsp:nvSpPr>
        <dsp:cNvPr id="0" name=""/>
        <dsp:cNvSpPr/>
      </dsp:nvSpPr>
      <dsp:spPr>
        <a:xfrm>
          <a:off x="3774769" y="1631"/>
          <a:ext cx="2893156" cy="1446578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400" kern="1200"/>
            <a:t>Pessoa Física</a:t>
          </a:r>
        </a:p>
      </dsp:txBody>
      <dsp:txXfrm>
        <a:off x="3817138" y="44000"/>
        <a:ext cx="2808418" cy="1361840"/>
      </dsp:txXfrm>
    </dsp:sp>
    <dsp:sp modelId="{23D4F1AD-9F0D-47EF-BE62-FCDBAE575AC4}">
      <dsp:nvSpPr>
        <dsp:cNvPr id="0" name=""/>
        <dsp:cNvSpPr/>
      </dsp:nvSpPr>
      <dsp:spPr>
        <a:xfrm>
          <a:off x="4064085" y="1448209"/>
          <a:ext cx="289315" cy="10849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4933"/>
              </a:lnTo>
              <a:lnTo>
                <a:pt x="289315" y="1084933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FFAD8A-42FB-48C1-BA5F-361F29D2D347}">
      <dsp:nvSpPr>
        <dsp:cNvPr id="0" name=""/>
        <dsp:cNvSpPr/>
      </dsp:nvSpPr>
      <dsp:spPr>
        <a:xfrm>
          <a:off x="4353400" y="1809854"/>
          <a:ext cx="2314525" cy="14465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214187"/>
              <a:satOff val="-8606"/>
              <a:lumOff val="184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/>
            <a:t>Responsabilidade subjetiva</a:t>
          </a:r>
        </a:p>
      </dsp:txBody>
      <dsp:txXfrm>
        <a:off x="4395769" y="1852223"/>
        <a:ext cx="2229787" cy="1361840"/>
      </dsp:txXfrm>
    </dsp:sp>
    <dsp:sp modelId="{8B800FD1-245C-4FD5-A9BF-4859DD21DA33}">
      <dsp:nvSpPr>
        <dsp:cNvPr id="0" name=""/>
        <dsp:cNvSpPr/>
      </dsp:nvSpPr>
      <dsp:spPr>
        <a:xfrm>
          <a:off x="4064085" y="1448209"/>
          <a:ext cx="289315" cy="2893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3156"/>
              </a:lnTo>
              <a:lnTo>
                <a:pt x="289315" y="2893156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A64992-0E17-45D6-89A4-6560AE326A35}">
      <dsp:nvSpPr>
        <dsp:cNvPr id="0" name=""/>
        <dsp:cNvSpPr/>
      </dsp:nvSpPr>
      <dsp:spPr>
        <a:xfrm>
          <a:off x="4353400" y="3618077"/>
          <a:ext cx="2314525" cy="14465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321280"/>
              <a:satOff val="-12909"/>
              <a:lumOff val="27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/>
            <a:t>Exige dolo e culpa</a:t>
          </a:r>
        </a:p>
      </dsp:txBody>
      <dsp:txXfrm>
        <a:off x="4395769" y="3660446"/>
        <a:ext cx="2229787" cy="136184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592E7-F5C9-B542-AAD9-E4B3D2CAA984}">
      <dsp:nvSpPr>
        <dsp:cNvPr id="0" name=""/>
        <dsp:cNvSpPr/>
      </dsp:nvSpPr>
      <dsp:spPr>
        <a:xfrm>
          <a:off x="3692236" y="1824992"/>
          <a:ext cx="2020566" cy="7013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0676"/>
              </a:lnTo>
              <a:lnTo>
                <a:pt x="2020566" y="350676"/>
              </a:lnTo>
              <a:lnTo>
                <a:pt x="2020566" y="7013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D55B54-943C-9140-ADDF-DDF706DB3F66}">
      <dsp:nvSpPr>
        <dsp:cNvPr id="0" name=""/>
        <dsp:cNvSpPr/>
      </dsp:nvSpPr>
      <dsp:spPr>
        <a:xfrm>
          <a:off x="1671669" y="1824992"/>
          <a:ext cx="2020566" cy="701353"/>
        </a:xfrm>
        <a:custGeom>
          <a:avLst/>
          <a:gdLst/>
          <a:ahLst/>
          <a:cxnLst/>
          <a:rect l="0" t="0" r="0" b="0"/>
          <a:pathLst>
            <a:path>
              <a:moveTo>
                <a:pt x="2020566" y="0"/>
              </a:moveTo>
              <a:lnTo>
                <a:pt x="2020566" y="350676"/>
              </a:lnTo>
              <a:lnTo>
                <a:pt x="0" y="350676"/>
              </a:lnTo>
              <a:lnTo>
                <a:pt x="0" y="7013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C04AAC-0C19-EF43-A909-00E48C6733A5}">
      <dsp:nvSpPr>
        <dsp:cNvPr id="0" name=""/>
        <dsp:cNvSpPr/>
      </dsp:nvSpPr>
      <dsp:spPr>
        <a:xfrm>
          <a:off x="2022346" y="155102"/>
          <a:ext cx="3339779" cy="16698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6500" kern="1200"/>
            <a:t>Matriz</a:t>
          </a:r>
        </a:p>
      </dsp:txBody>
      <dsp:txXfrm>
        <a:off x="2022346" y="155102"/>
        <a:ext cx="3339779" cy="1669889"/>
      </dsp:txXfrm>
    </dsp:sp>
    <dsp:sp modelId="{1171EEFA-FC04-4741-81AB-D7AF41F51A47}">
      <dsp:nvSpPr>
        <dsp:cNvPr id="0" name=""/>
        <dsp:cNvSpPr/>
      </dsp:nvSpPr>
      <dsp:spPr>
        <a:xfrm>
          <a:off x="1780" y="2526345"/>
          <a:ext cx="3339779" cy="16698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6500" kern="1200"/>
            <a:t>Filial</a:t>
          </a:r>
        </a:p>
      </dsp:txBody>
      <dsp:txXfrm>
        <a:off x="1780" y="2526345"/>
        <a:ext cx="3339779" cy="1669889"/>
      </dsp:txXfrm>
    </dsp:sp>
    <dsp:sp modelId="{A9ECEC44-330A-E340-AB74-8875778138DD}">
      <dsp:nvSpPr>
        <dsp:cNvPr id="0" name=""/>
        <dsp:cNvSpPr/>
      </dsp:nvSpPr>
      <dsp:spPr>
        <a:xfrm>
          <a:off x="4042913" y="2526345"/>
          <a:ext cx="3339779" cy="16698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6500" kern="1200"/>
            <a:t>Filial</a:t>
          </a:r>
        </a:p>
      </dsp:txBody>
      <dsp:txXfrm>
        <a:off x="4042913" y="2526345"/>
        <a:ext cx="3339779" cy="166988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CEE7A2-3B52-4EC1-B346-087E2B4B5565}">
      <dsp:nvSpPr>
        <dsp:cNvPr id="0" name=""/>
        <dsp:cNvSpPr/>
      </dsp:nvSpPr>
      <dsp:spPr>
        <a:xfrm>
          <a:off x="990803" y="0"/>
          <a:ext cx="5092266" cy="5092266"/>
        </a:xfrm>
        <a:prstGeom prst="triangle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F0F37B-461A-498B-BDB4-92AA8FA36089}">
      <dsp:nvSpPr>
        <dsp:cNvPr id="0" name=""/>
        <dsp:cNvSpPr/>
      </dsp:nvSpPr>
      <dsp:spPr>
        <a:xfrm>
          <a:off x="3536936" y="509723"/>
          <a:ext cx="3309973" cy="7240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/>
            <a:t>Alteração</a:t>
          </a:r>
        </a:p>
      </dsp:txBody>
      <dsp:txXfrm>
        <a:off x="3572282" y="545069"/>
        <a:ext cx="3239281" cy="653364"/>
      </dsp:txXfrm>
    </dsp:sp>
    <dsp:sp modelId="{24DE2EEA-A178-4098-8875-260C5B435CEA}">
      <dsp:nvSpPr>
        <dsp:cNvPr id="0" name=""/>
        <dsp:cNvSpPr/>
      </dsp:nvSpPr>
      <dsp:spPr>
        <a:xfrm>
          <a:off x="3536936" y="1324287"/>
          <a:ext cx="3309973" cy="7240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shade val="50000"/>
              <a:hueOff val="147370"/>
              <a:satOff val="-6442"/>
              <a:lumOff val="1758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/>
            <a:t>Transformação</a:t>
          </a:r>
        </a:p>
      </dsp:txBody>
      <dsp:txXfrm>
        <a:off x="3572282" y="1359633"/>
        <a:ext cx="3239281" cy="653364"/>
      </dsp:txXfrm>
    </dsp:sp>
    <dsp:sp modelId="{37646C67-D813-4823-8A00-406BA533711C}">
      <dsp:nvSpPr>
        <dsp:cNvPr id="0" name=""/>
        <dsp:cNvSpPr/>
      </dsp:nvSpPr>
      <dsp:spPr>
        <a:xfrm>
          <a:off x="3536936" y="2138851"/>
          <a:ext cx="3309973" cy="7240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shade val="50000"/>
              <a:hueOff val="294739"/>
              <a:satOff val="-12884"/>
              <a:lumOff val="351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/>
            <a:t>Cisão</a:t>
          </a:r>
        </a:p>
      </dsp:txBody>
      <dsp:txXfrm>
        <a:off x="3572282" y="2174197"/>
        <a:ext cx="3239281" cy="653364"/>
      </dsp:txXfrm>
    </dsp:sp>
    <dsp:sp modelId="{4F96641D-5063-41E5-ABAE-A85DA86574DD}">
      <dsp:nvSpPr>
        <dsp:cNvPr id="0" name=""/>
        <dsp:cNvSpPr/>
      </dsp:nvSpPr>
      <dsp:spPr>
        <a:xfrm>
          <a:off x="3536936" y="2953415"/>
          <a:ext cx="3309973" cy="7240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shade val="50000"/>
              <a:hueOff val="294739"/>
              <a:satOff val="-12884"/>
              <a:lumOff val="351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/>
            <a:t>Incorporação</a:t>
          </a:r>
        </a:p>
      </dsp:txBody>
      <dsp:txXfrm>
        <a:off x="3572282" y="2988761"/>
        <a:ext cx="3239281" cy="653364"/>
      </dsp:txXfrm>
    </dsp:sp>
    <dsp:sp modelId="{9C3DAEEA-29BE-481D-8F5C-5F5D81904859}">
      <dsp:nvSpPr>
        <dsp:cNvPr id="0" name=""/>
        <dsp:cNvSpPr/>
      </dsp:nvSpPr>
      <dsp:spPr>
        <a:xfrm>
          <a:off x="3536936" y="3767979"/>
          <a:ext cx="3309973" cy="7240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shade val="50000"/>
              <a:hueOff val="147370"/>
              <a:satOff val="-6442"/>
              <a:lumOff val="1758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/>
            <a:t>Fusão</a:t>
          </a:r>
        </a:p>
      </dsp:txBody>
      <dsp:txXfrm>
        <a:off x="3572282" y="3803325"/>
        <a:ext cx="3239281" cy="65336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5E680C-7383-410C-9265-9833446C0513}">
      <dsp:nvSpPr>
        <dsp:cNvPr id="0" name=""/>
        <dsp:cNvSpPr/>
      </dsp:nvSpPr>
      <dsp:spPr>
        <a:xfrm>
          <a:off x="1468705" y="489843"/>
          <a:ext cx="3694953" cy="3694953"/>
        </a:xfrm>
        <a:prstGeom prst="blockArc">
          <a:avLst>
            <a:gd name="adj1" fmla="val 10723028"/>
            <a:gd name="adj2" fmla="val 17110892"/>
            <a:gd name="adj3" fmla="val 4638"/>
          </a:avLst>
        </a:prstGeom>
        <a:gradFill rotWithShape="0">
          <a:gsLst>
            <a:gs pos="0">
              <a:schemeClr val="accent6">
                <a:shade val="90000"/>
                <a:hueOff val="189935"/>
                <a:satOff val="-7587"/>
                <a:lumOff val="1759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shade val="90000"/>
                <a:hueOff val="189935"/>
                <a:satOff val="-7587"/>
                <a:lumOff val="1759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shade val="90000"/>
                <a:hueOff val="189935"/>
                <a:satOff val="-7587"/>
                <a:lumOff val="1759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AAA97CA-A6D1-4508-94D3-D53EDBF4EA9C}">
      <dsp:nvSpPr>
        <dsp:cNvPr id="0" name=""/>
        <dsp:cNvSpPr/>
      </dsp:nvSpPr>
      <dsp:spPr>
        <a:xfrm>
          <a:off x="1466534" y="627512"/>
          <a:ext cx="3694953" cy="3694953"/>
        </a:xfrm>
        <a:prstGeom prst="blockArc">
          <a:avLst>
            <a:gd name="adj1" fmla="val 4407496"/>
            <a:gd name="adj2" fmla="val 10985378"/>
            <a:gd name="adj3" fmla="val 4638"/>
          </a:avLst>
        </a:prstGeom>
        <a:gradFill rotWithShape="0">
          <a:gsLst>
            <a:gs pos="0">
              <a:schemeClr val="accent6">
                <a:shade val="90000"/>
                <a:hueOff val="379870"/>
                <a:satOff val="-15173"/>
                <a:lumOff val="3519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shade val="90000"/>
                <a:hueOff val="379870"/>
                <a:satOff val="-15173"/>
                <a:lumOff val="3519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shade val="90000"/>
                <a:hueOff val="379870"/>
                <a:satOff val="-15173"/>
                <a:lumOff val="3519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0D322E9-439A-42B7-AAB3-3CBD2E52C1F5}">
      <dsp:nvSpPr>
        <dsp:cNvPr id="0" name=""/>
        <dsp:cNvSpPr/>
      </dsp:nvSpPr>
      <dsp:spPr>
        <a:xfrm>
          <a:off x="2400510" y="602419"/>
          <a:ext cx="3694953" cy="3694953"/>
        </a:xfrm>
        <a:prstGeom prst="blockArc">
          <a:avLst>
            <a:gd name="adj1" fmla="val 21419429"/>
            <a:gd name="adj2" fmla="val 6207823"/>
            <a:gd name="adj3" fmla="val 4638"/>
          </a:avLst>
        </a:prstGeom>
        <a:gradFill rotWithShape="0">
          <a:gsLst>
            <a:gs pos="0">
              <a:schemeClr val="accent6">
                <a:shade val="90000"/>
                <a:hueOff val="189935"/>
                <a:satOff val="-7587"/>
                <a:lumOff val="1759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shade val="90000"/>
                <a:hueOff val="189935"/>
                <a:satOff val="-7587"/>
                <a:lumOff val="1759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shade val="90000"/>
                <a:hueOff val="189935"/>
                <a:satOff val="-7587"/>
                <a:lumOff val="1759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C80BF3E-FB2F-41D1-A096-BA226D1AFCAA}">
      <dsp:nvSpPr>
        <dsp:cNvPr id="0" name=""/>
        <dsp:cNvSpPr/>
      </dsp:nvSpPr>
      <dsp:spPr>
        <a:xfrm>
          <a:off x="2398073" y="494059"/>
          <a:ext cx="3694953" cy="3694953"/>
        </a:xfrm>
        <a:prstGeom prst="blockArc">
          <a:avLst>
            <a:gd name="adj1" fmla="val 15320297"/>
            <a:gd name="adj2" fmla="val 25933"/>
            <a:gd name="adj3" fmla="val 4638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shade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shade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028994A-1552-40E7-8C1E-158F9E041352}">
      <dsp:nvSpPr>
        <dsp:cNvPr id="0" name=""/>
        <dsp:cNvSpPr/>
      </dsp:nvSpPr>
      <dsp:spPr>
        <a:xfrm>
          <a:off x="2706342" y="1396084"/>
          <a:ext cx="2107479" cy="2008431"/>
        </a:xfrm>
        <a:prstGeom prst="ellipse">
          <a:avLst/>
        </a:prstGeom>
        <a:gradFill rotWithShape="0">
          <a:gsLst>
            <a:gs pos="0">
              <a:schemeClr val="accent6">
                <a:shade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shade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shade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/>
            <a:t>Multa e dano</a:t>
          </a:r>
        </a:p>
      </dsp:txBody>
      <dsp:txXfrm>
        <a:off x="3014975" y="1690212"/>
        <a:ext cx="1490213" cy="1420175"/>
      </dsp:txXfrm>
    </dsp:sp>
    <dsp:sp modelId="{8DAE1F81-5D26-4A9F-8358-5DB49E35AE35}">
      <dsp:nvSpPr>
        <dsp:cNvPr id="0" name=""/>
        <dsp:cNvSpPr/>
      </dsp:nvSpPr>
      <dsp:spPr>
        <a:xfrm>
          <a:off x="2783479" y="-450771"/>
          <a:ext cx="2010593" cy="2092875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/>
            <a:t>Controladoras</a:t>
          </a:r>
        </a:p>
      </dsp:txBody>
      <dsp:txXfrm>
        <a:off x="3077924" y="-144277"/>
        <a:ext cx="1421703" cy="1479887"/>
      </dsp:txXfrm>
    </dsp:sp>
    <dsp:sp modelId="{76439B3E-5795-4816-9825-DBBC7D25F39D}">
      <dsp:nvSpPr>
        <dsp:cNvPr id="0" name=""/>
        <dsp:cNvSpPr/>
      </dsp:nvSpPr>
      <dsp:spPr>
        <a:xfrm>
          <a:off x="5044835" y="1308711"/>
          <a:ext cx="2010593" cy="2092875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184212"/>
                <a:satOff val="-8053"/>
                <a:lumOff val="2198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shade val="50000"/>
                <a:hueOff val="184212"/>
                <a:satOff val="-8053"/>
                <a:lumOff val="2198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shade val="50000"/>
                <a:hueOff val="184212"/>
                <a:satOff val="-8053"/>
                <a:lumOff val="2198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/>
            <a:t>Coligadas</a:t>
          </a:r>
        </a:p>
      </dsp:txBody>
      <dsp:txXfrm>
        <a:off x="5339280" y="1615205"/>
        <a:ext cx="1421703" cy="1479887"/>
      </dsp:txXfrm>
    </dsp:sp>
    <dsp:sp modelId="{E10EB538-44AF-4C48-8556-A8B9EBAB0A0E}">
      <dsp:nvSpPr>
        <dsp:cNvPr id="0" name=""/>
        <dsp:cNvSpPr/>
      </dsp:nvSpPr>
      <dsp:spPr>
        <a:xfrm>
          <a:off x="2822518" y="3158495"/>
          <a:ext cx="2010593" cy="2092875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368424"/>
                <a:satOff val="-16105"/>
                <a:lumOff val="4396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shade val="50000"/>
                <a:hueOff val="368424"/>
                <a:satOff val="-16105"/>
                <a:lumOff val="4396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shade val="50000"/>
                <a:hueOff val="368424"/>
                <a:satOff val="-16105"/>
                <a:lumOff val="4396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/>
            <a:t>Consorciadas</a:t>
          </a:r>
        </a:p>
      </dsp:txBody>
      <dsp:txXfrm>
        <a:off x="3116963" y="3464989"/>
        <a:ext cx="1421703" cy="1479887"/>
      </dsp:txXfrm>
    </dsp:sp>
    <dsp:sp modelId="{69380C12-E8FF-4AB7-8BBB-9EC93DBD560D}">
      <dsp:nvSpPr>
        <dsp:cNvPr id="0" name=""/>
        <dsp:cNvSpPr/>
      </dsp:nvSpPr>
      <dsp:spPr>
        <a:xfrm>
          <a:off x="506703" y="1331284"/>
          <a:ext cx="2010593" cy="2092875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184212"/>
                <a:satOff val="-8053"/>
                <a:lumOff val="2198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shade val="50000"/>
                <a:hueOff val="184212"/>
                <a:satOff val="-8053"/>
                <a:lumOff val="2198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shade val="50000"/>
                <a:hueOff val="184212"/>
                <a:satOff val="-8053"/>
                <a:lumOff val="2198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/>
            <a:t>Controladas</a:t>
          </a:r>
        </a:p>
      </dsp:txBody>
      <dsp:txXfrm>
        <a:off x="801148" y="1637778"/>
        <a:ext cx="1421703" cy="147988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26CDC9-1D96-804B-8E2E-1F028B00A783}">
      <dsp:nvSpPr>
        <dsp:cNvPr id="0" name=""/>
        <dsp:cNvSpPr/>
      </dsp:nvSpPr>
      <dsp:spPr>
        <a:xfrm>
          <a:off x="0" y="1700177"/>
          <a:ext cx="1763436" cy="1284241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/>
            <a:t>Atos</a:t>
          </a:r>
          <a:r>
            <a:rPr lang="pt-BR" sz="2800" b="1" kern="1200">
              <a:latin typeface="Calibri Light" panose="020F0302020204030204"/>
            </a:rPr>
            <a:t> </a:t>
          </a:r>
          <a:endParaRPr lang="pt-BR" sz="2800" b="1" kern="120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/>
            <a:t>Lesivos</a:t>
          </a:r>
        </a:p>
      </dsp:txBody>
      <dsp:txXfrm>
        <a:off x="37614" y="1737791"/>
        <a:ext cx="1688208" cy="1209013"/>
      </dsp:txXfrm>
    </dsp:sp>
    <dsp:sp modelId="{0AD8DA5E-7D00-9E44-98BC-883493CD0899}">
      <dsp:nvSpPr>
        <dsp:cNvPr id="0" name=""/>
        <dsp:cNvSpPr/>
      </dsp:nvSpPr>
      <dsp:spPr>
        <a:xfrm rot="19556762">
          <a:off x="1460454" y="1313093"/>
          <a:ext cx="3533527" cy="79726"/>
        </a:xfrm>
        <a:custGeom>
          <a:avLst/>
          <a:gdLst/>
          <a:ahLst/>
          <a:cxnLst/>
          <a:rect l="0" t="0" r="0" b="0"/>
          <a:pathLst>
            <a:path>
              <a:moveTo>
                <a:pt x="0" y="39863"/>
              </a:moveTo>
              <a:lnTo>
                <a:pt x="3533527" y="39863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kern="1200"/>
        </a:p>
      </dsp:txBody>
      <dsp:txXfrm>
        <a:off x="3138880" y="1264618"/>
        <a:ext cx="176676" cy="176676"/>
      </dsp:txXfrm>
    </dsp:sp>
    <dsp:sp modelId="{B7A27065-7A7F-864E-B5D6-BEB1C9034673}">
      <dsp:nvSpPr>
        <dsp:cNvPr id="0" name=""/>
        <dsp:cNvSpPr/>
      </dsp:nvSpPr>
      <dsp:spPr>
        <a:xfrm>
          <a:off x="4691001" y="3418"/>
          <a:ext cx="4963871" cy="720395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/>
            <a:t>Vantagem indevida a AP</a:t>
          </a:r>
        </a:p>
      </dsp:txBody>
      <dsp:txXfrm>
        <a:off x="4712101" y="24518"/>
        <a:ext cx="4921671" cy="678195"/>
      </dsp:txXfrm>
    </dsp:sp>
    <dsp:sp modelId="{1B9B43E3-0A85-E741-8577-E1B58D879446}">
      <dsp:nvSpPr>
        <dsp:cNvPr id="0" name=""/>
        <dsp:cNvSpPr/>
      </dsp:nvSpPr>
      <dsp:spPr>
        <a:xfrm rot="20566933">
          <a:off x="1694761" y="1848820"/>
          <a:ext cx="3064914" cy="79726"/>
        </a:xfrm>
        <a:custGeom>
          <a:avLst/>
          <a:gdLst/>
          <a:ahLst/>
          <a:cxnLst/>
          <a:rect l="0" t="0" r="0" b="0"/>
          <a:pathLst>
            <a:path>
              <a:moveTo>
                <a:pt x="0" y="39863"/>
              </a:moveTo>
              <a:lnTo>
                <a:pt x="3064914" y="39863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000" kern="1200"/>
        </a:p>
      </dsp:txBody>
      <dsp:txXfrm>
        <a:off x="3150595" y="1812061"/>
        <a:ext cx="153245" cy="153245"/>
      </dsp:txXfrm>
    </dsp:sp>
    <dsp:sp modelId="{F1222225-7D42-E74D-9683-6D1831E277A0}">
      <dsp:nvSpPr>
        <dsp:cNvPr id="0" name=""/>
        <dsp:cNvSpPr/>
      </dsp:nvSpPr>
      <dsp:spPr>
        <a:xfrm>
          <a:off x="4691001" y="1074872"/>
          <a:ext cx="4963871" cy="720395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/>
            <a:t>Financiar a prática dos atos lesivos</a:t>
          </a:r>
        </a:p>
      </dsp:txBody>
      <dsp:txXfrm>
        <a:off x="4712101" y="1095972"/>
        <a:ext cx="4921671" cy="678195"/>
      </dsp:txXfrm>
    </dsp:sp>
    <dsp:sp modelId="{1347069B-32E5-434C-A00F-FAE75BE1524A}">
      <dsp:nvSpPr>
        <dsp:cNvPr id="0" name=""/>
        <dsp:cNvSpPr/>
      </dsp:nvSpPr>
      <dsp:spPr>
        <a:xfrm rot="192642">
          <a:off x="1761135" y="2384547"/>
          <a:ext cx="2932167" cy="79726"/>
        </a:xfrm>
        <a:custGeom>
          <a:avLst/>
          <a:gdLst/>
          <a:ahLst/>
          <a:cxnLst/>
          <a:rect l="0" t="0" r="0" b="0"/>
          <a:pathLst>
            <a:path>
              <a:moveTo>
                <a:pt x="0" y="39863"/>
              </a:moveTo>
              <a:lnTo>
                <a:pt x="2932167" y="39863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000" kern="1200"/>
        </a:p>
      </dsp:txBody>
      <dsp:txXfrm>
        <a:off x="3153914" y="2351106"/>
        <a:ext cx="146608" cy="146608"/>
      </dsp:txXfrm>
    </dsp:sp>
    <dsp:sp modelId="{1CBBB122-B6BD-FB45-BFC5-31BEFFC46B2E}">
      <dsp:nvSpPr>
        <dsp:cNvPr id="0" name=""/>
        <dsp:cNvSpPr/>
      </dsp:nvSpPr>
      <dsp:spPr>
        <a:xfrm>
          <a:off x="4691001" y="2146325"/>
          <a:ext cx="4963871" cy="720395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/>
            <a:t>Uso de interposta pessoa</a:t>
          </a:r>
        </a:p>
      </dsp:txBody>
      <dsp:txXfrm>
        <a:off x="4712101" y="2167425"/>
        <a:ext cx="4921671" cy="678195"/>
      </dsp:txXfrm>
    </dsp:sp>
    <dsp:sp modelId="{09B56ACD-563E-7242-AB27-A037C4415AA1}">
      <dsp:nvSpPr>
        <dsp:cNvPr id="0" name=""/>
        <dsp:cNvSpPr/>
      </dsp:nvSpPr>
      <dsp:spPr>
        <a:xfrm rot="1450385">
          <a:off x="1622744" y="2959457"/>
          <a:ext cx="3208948" cy="79726"/>
        </a:xfrm>
        <a:custGeom>
          <a:avLst/>
          <a:gdLst/>
          <a:ahLst/>
          <a:cxnLst/>
          <a:rect l="0" t="0" r="0" b="0"/>
          <a:pathLst>
            <a:path>
              <a:moveTo>
                <a:pt x="0" y="39863"/>
              </a:moveTo>
              <a:lnTo>
                <a:pt x="3208948" y="39863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100" kern="1200"/>
        </a:p>
      </dsp:txBody>
      <dsp:txXfrm>
        <a:off x="3146994" y="2919097"/>
        <a:ext cx="160447" cy="160447"/>
      </dsp:txXfrm>
    </dsp:sp>
    <dsp:sp modelId="{4330430A-EAB6-7E4C-81BE-F9DBC4D39D8F}">
      <dsp:nvSpPr>
        <dsp:cNvPr id="0" name=""/>
        <dsp:cNvSpPr/>
      </dsp:nvSpPr>
      <dsp:spPr>
        <a:xfrm>
          <a:off x="4691001" y="3217779"/>
          <a:ext cx="4963871" cy="877131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400" b="1" kern="120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/>
            <a:t>Fraudes em licitações e contratos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400" b="1" kern="1200"/>
        </a:p>
      </dsp:txBody>
      <dsp:txXfrm>
        <a:off x="4716691" y="3243469"/>
        <a:ext cx="4912491" cy="825751"/>
      </dsp:txXfrm>
    </dsp:sp>
    <dsp:sp modelId="{DEE62D16-5BE9-4277-B99E-255B71CC978A}">
      <dsp:nvSpPr>
        <dsp:cNvPr id="0" name=""/>
        <dsp:cNvSpPr/>
      </dsp:nvSpPr>
      <dsp:spPr>
        <a:xfrm rot="2319456">
          <a:off x="1350756" y="3478965"/>
          <a:ext cx="3766918" cy="79726"/>
        </a:xfrm>
        <a:custGeom>
          <a:avLst/>
          <a:gdLst/>
          <a:ahLst/>
          <a:cxnLst/>
          <a:rect l="0" t="0" r="0" b="0"/>
          <a:pathLst>
            <a:path>
              <a:moveTo>
                <a:pt x="0" y="39863"/>
              </a:moveTo>
              <a:lnTo>
                <a:pt x="3766918" y="39863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3140043" y="3424656"/>
        <a:ext cx="188345" cy="188345"/>
      </dsp:txXfrm>
    </dsp:sp>
    <dsp:sp modelId="{10490AD9-8198-40F6-84EC-BC960ED7EB5A}">
      <dsp:nvSpPr>
        <dsp:cNvPr id="0" name=""/>
        <dsp:cNvSpPr/>
      </dsp:nvSpPr>
      <dsp:spPr>
        <a:xfrm>
          <a:off x="4704996" y="4278092"/>
          <a:ext cx="4906017" cy="834535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/>
            <a:t>Dificultar investigação ou fiscalização</a:t>
          </a:r>
        </a:p>
      </dsp:txBody>
      <dsp:txXfrm>
        <a:off x="4729439" y="4302535"/>
        <a:ext cx="4857131" cy="78564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0D785-08C2-E64A-8D39-67C085E52AD2}">
      <dsp:nvSpPr>
        <dsp:cNvPr id="0" name=""/>
        <dsp:cNvSpPr/>
      </dsp:nvSpPr>
      <dsp:spPr>
        <a:xfrm>
          <a:off x="0" y="896918"/>
          <a:ext cx="10542493" cy="4216997"/>
        </a:xfrm>
        <a:prstGeom prst="leftRightRibbon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388443-AF0F-624A-B077-BBC247CD69EE}">
      <dsp:nvSpPr>
        <dsp:cNvPr id="0" name=""/>
        <dsp:cNvSpPr/>
      </dsp:nvSpPr>
      <dsp:spPr>
        <a:xfrm>
          <a:off x="1265099" y="1634893"/>
          <a:ext cx="3479023" cy="206632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3792" rIns="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Atos previstos como infrações administrativas na 12.846/2013</a:t>
          </a:r>
        </a:p>
      </dsp:txBody>
      <dsp:txXfrm>
        <a:off x="1265099" y="1634893"/>
        <a:ext cx="3479023" cy="2066328"/>
      </dsp:txXfrm>
    </dsp:sp>
    <dsp:sp modelId="{4B4A6818-6790-DC46-88A3-C608751A547C}">
      <dsp:nvSpPr>
        <dsp:cNvPr id="0" name=""/>
        <dsp:cNvSpPr/>
      </dsp:nvSpPr>
      <dsp:spPr>
        <a:xfrm>
          <a:off x="5271246" y="2309612"/>
          <a:ext cx="4111572" cy="206632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3792" rIns="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/>
            <a:t>Atos relacionados à inexecução contratual ou inobservância do edital </a:t>
          </a:r>
        </a:p>
      </dsp:txBody>
      <dsp:txXfrm>
        <a:off x="5271246" y="2309612"/>
        <a:ext cx="4111572" cy="206632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221E9F-F38A-4E37-B8FD-7D1DE13846B2}">
      <dsp:nvSpPr>
        <dsp:cNvPr id="0" name=""/>
        <dsp:cNvSpPr/>
      </dsp:nvSpPr>
      <dsp:spPr>
        <a:xfrm>
          <a:off x="3540934" y="2930077"/>
          <a:ext cx="3452142" cy="3452142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CONTRADITÓRIO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PARTICIPAÇÃO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DA DEFESA</a:t>
          </a:r>
        </a:p>
      </dsp:txBody>
      <dsp:txXfrm>
        <a:off x="4234968" y="3738725"/>
        <a:ext cx="2064074" cy="1774472"/>
      </dsp:txXfrm>
    </dsp:sp>
    <dsp:sp modelId="{929282D2-A6AB-4EC0-BD92-B611A11669C6}">
      <dsp:nvSpPr>
        <dsp:cNvPr id="0" name=""/>
        <dsp:cNvSpPr/>
      </dsp:nvSpPr>
      <dsp:spPr>
        <a:xfrm>
          <a:off x="944066" y="2336409"/>
          <a:ext cx="2510648" cy="2510648"/>
        </a:xfrm>
        <a:prstGeom prst="gear6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Possível recusa de provas</a:t>
          </a:r>
        </a:p>
      </dsp:txBody>
      <dsp:txXfrm>
        <a:off x="1576129" y="2972292"/>
        <a:ext cx="1246522" cy="1238882"/>
      </dsp:txXfrm>
    </dsp:sp>
    <dsp:sp modelId="{12B9DF15-DE8F-413F-92CA-0A3B6B861C25}">
      <dsp:nvSpPr>
        <dsp:cNvPr id="0" name=""/>
        <dsp:cNvSpPr/>
      </dsp:nvSpPr>
      <dsp:spPr>
        <a:xfrm rot="20700000">
          <a:off x="3587773" y="209085"/>
          <a:ext cx="2801074" cy="2805804"/>
        </a:xfrm>
        <a:prstGeom prst="gear6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/>
            <a:t>Provas</a:t>
          </a:r>
          <a:r>
            <a:rPr lang="pt-BR" sz="1200" kern="1200"/>
            <a:t> </a:t>
          </a:r>
          <a:r>
            <a:rPr lang="pt-BR" sz="2000" kern="1200"/>
            <a:t>emprestada e indiciárias</a:t>
          </a:r>
        </a:p>
      </dsp:txBody>
      <dsp:txXfrm rot="-20700000">
        <a:off x="4201850" y="824760"/>
        <a:ext cx="1572920" cy="1574452"/>
      </dsp:txXfrm>
    </dsp:sp>
    <dsp:sp modelId="{DCDE9C38-44EC-4910-91AF-485A19E153AC}">
      <dsp:nvSpPr>
        <dsp:cNvPr id="0" name=""/>
        <dsp:cNvSpPr/>
      </dsp:nvSpPr>
      <dsp:spPr>
        <a:xfrm>
          <a:off x="3752073" y="2733107"/>
          <a:ext cx="4418741" cy="4418741"/>
        </a:xfrm>
        <a:prstGeom prst="circularArrow">
          <a:avLst>
            <a:gd name="adj1" fmla="val 4687"/>
            <a:gd name="adj2" fmla="val 299029"/>
            <a:gd name="adj3" fmla="val 2550570"/>
            <a:gd name="adj4" fmla="val 15789057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F177BD-F006-43FF-9F16-1EBD05186F4E}">
      <dsp:nvSpPr>
        <dsp:cNvPr id="0" name=""/>
        <dsp:cNvSpPr/>
      </dsp:nvSpPr>
      <dsp:spPr>
        <a:xfrm rot="779658">
          <a:off x="368608" y="1588901"/>
          <a:ext cx="3210492" cy="321049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485D81-4021-4EC6-BBA1-41E5DCAC11DC}">
      <dsp:nvSpPr>
        <dsp:cNvPr id="0" name=""/>
        <dsp:cNvSpPr/>
      </dsp:nvSpPr>
      <dsp:spPr>
        <a:xfrm rot="700944">
          <a:off x="2768868" y="-133776"/>
          <a:ext cx="3461557" cy="346155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0DD454-FF1F-D04E-BD66-B34EDA8B87C0}">
      <dsp:nvSpPr>
        <dsp:cNvPr id="0" name=""/>
        <dsp:cNvSpPr/>
      </dsp:nvSpPr>
      <dsp:spPr>
        <a:xfrm>
          <a:off x="1717" y="1486439"/>
          <a:ext cx="2275991" cy="2275991"/>
        </a:xfrm>
        <a:prstGeom prst="ellips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Fato conhecido</a:t>
          </a:r>
        </a:p>
      </dsp:txBody>
      <dsp:txXfrm>
        <a:off x="335028" y="1819750"/>
        <a:ext cx="1609369" cy="1609369"/>
      </dsp:txXfrm>
    </dsp:sp>
    <dsp:sp modelId="{1BCADA63-F867-0340-A0C3-3831CA72983C}">
      <dsp:nvSpPr>
        <dsp:cNvPr id="0" name=""/>
        <dsp:cNvSpPr/>
      </dsp:nvSpPr>
      <dsp:spPr>
        <a:xfrm>
          <a:off x="2462518" y="1964397"/>
          <a:ext cx="1320074" cy="1320074"/>
        </a:xfrm>
        <a:prstGeom prst="mathPlus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/>
        </a:p>
      </dsp:txBody>
      <dsp:txXfrm>
        <a:off x="2637494" y="2469193"/>
        <a:ext cx="970122" cy="310482"/>
      </dsp:txXfrm>
    </dsp:sp>
    <dsp:sp modelId="{46EB101F-A8C4-4F49-A9D7-2036171E3E12}">
      <dsp:nvSpPr>
        <dsp:cNvPr id="0" name=""/>
        <dsp:cNvSpPr/>
      </dsp:nvSpPr>
      <dsp:spPr>
        <a:xfrm>
          <a:off x="3967404" y="1486439"/>
          <a:ext cx="2275991" cy="2275991"/>
        </a:xfrm>
        <a:prstGeom prst="ellipse">
          <a:avLst/>
        </a:prstGeom>
        <a:solidFill>
          <a:schemeClr val="accent2">
            <a:shade val="50000"/>
            <a:hueOff val="-394115"/>
            <a:satOff val="5189"/>
            <a:lumOff val="31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Dedução</a:t>
          </a:r>
        </a:p>
      </dsp:txBody>
      <dsp:txXfrm>
        <a:off x="4300715" y="1819750"/>
        <a:ext cx="1609369" cy="1609369"/>
      </dsp:txXfrm>
    </dsp:sp>
    <dsp:sp modelId="{E4DEF4F8-40C4-264E-993B-2677D42583FF}">
      <dsp:nvSpPr>
        <dsp:cNvPr id="0" name=""/>
        <dsp:cNvSpPr/>
      </dsp:nvSpPr>
      <dsp:spPr>
        <a:xfrm>
          <a:off x="6428206" y="1964397"/>
          <a:ext cx="1320074" cy="1320074"/>
        </a:xfrm>
        <a:prstGeom prst="mathEqual">
          <a:avLst/>
        </a:prstGeom>
        <a:solidFill>
          <a:schemeClr val="accent2">
            <a:shade val="90000"/>
            <a:hueOff val="-574681"/>
            <a:satOff val="409"/>
            <a:lumOff val="321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/>
        </a:p>
      </dsp:txBody>
      <dsp:txXfrm>
        <a:off x="6603182" y="2236332"/>
        <a:ext cx="970122" cy="776204"/>
      </dsp:txXfrm>
    </dsp:sp>
    <dsp:sp modelId="{13D5BCDF-541A-504F-81CD-BFA31E01F267}">
      <dsp:nvSpPr>
        <dsp:cNvPr id="0" name=""/>
        <dsp:cNvSpPr/>
      </dsp:nvSpPr>
      <dsp:spPr>
        <a:xfrm>
          <a:off x="7933091" y="1486439"/>
          <a:ext cx="2275991" cy="2275991"/>
        </a:xfrm>
        <a:prstGeom prst="ellipse">
          <a:avLst/>
        </a:prstGeom>
        <a:solidFill>
          <a:schemeClr val="accent2">
            <a:shade val="50000"/>
            <a:hueOff val="-394115"/>
            <a:satOff val="5189"/>
            <a:lumOff val="31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Esclarece o fato obscuro</a:t>
          </a:r>
        </a:p>
      </dsp:txBody>
      <dsp:txXfrm>
        <a:off x="8266402" y="1819750"/>
        <a:ext cx="1609369" cy="160936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A506A6-5112-0E40-BB6B-5F6AF73694FB}">
      <dsp:nvSpPr>
        <dsp:cNvPr id="0" name=""/>
        <dsp:cNvSpPr/>
      </dsp:nvSpPr>
      <dsp:spPr>
        <a:xfrm>
          <a:off x="1256241" y="991658"/>
          <a:ext cx="2181648" cy="2181648"/>
        </a:xfrm>
        <a:prstGeom prst="gear9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/>
            <a:t>Prova indiciária</a:t>
          </a:r>
        </a:p>
      </dsp:txBody>
      <dsp:txXfrm>
        <a:off x="1694849" y="1502699"/>
        <a:ext cx="1304432" cy="1121412"/>
      </dsp:txXfrm>
    </dsp:sp>
    <dsp:sp modelId="{C4E5971A-2059-804A-B8FF-EC0B5CEA08E0}">
      <dsp:nvSpPr>
        <dsp:cNvPr id="0" name=""/>
        <dsp:cNvSpPr/>
      </dsp:nvSpPr>
      <dsp:spPr>
        <a:xfrm>
          <a:off x="1350653" y="623495"/>
          <a:ext cx="2683427" cy="2683427"/>
        </a:xfrm>
        <a:prstGeom prst="circularArrow">
          <a:avLst>
            <a:gd name="adj1" fmla="val 4878"/>
            <a:gd name="adj2" fmla="val 312630"/>
            <a:gd name="adj3" fmla="val 3125535"/>
            <a:gd name="adj4" fmla="val 15244780"/>
            <a:gd name="adj5" fmla="val 5691"/>
          </a:avLst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C68AAB-9E2D-4E4F-BB9D-76FB4C9D8D90}">
      <dsp:nvSpPr>
        <dsp:cNvPr id="0" name=""/>
        <dsp:cNvSpPr/>
      </dsp:nvSpPr>
      <dsp:spPr>
        <a:xfrm>
          <a:off x="677575" y="1181"/>
          <a:ext cx="2789189" cy="1673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Ente lesado</a:t>
          </a:r>
        </a:p>
      </dsp:txBody>
      <dsp:txXfrm>
        <a:off x="677575" y="1181"/>
        <a:ext cx="2789189" cy="1673513"/>
      </dsp:txXfrm>
    </dsp:sp>
    <dsp:sp modelId="{FDD4E815-0EA0-4141-B295-942BB654A3C4}">
      <dsp:nvSpPr>
        <dsp:cNvPr id="0" name=""/>
        <dsp:cNvSpPr/>
      </dsp:nvSpPr>
      <dsp:spPr>
        <a:xfrm>
          <a:off x="3745683" y="1181"/>
          <a:ext cx="2789189" cy="1673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PAR</a:t>
          </a:r>
        </a:p>
      </dsp:txBody>
      <dsp:txXfrm>
        <a:off x="3745683" y="1181"/>
        <a:ext cx="2789189" cy="1673513"/>
      </dsp:txXfrm>
    </dsp:sp>
    <dsp:sp modelId="{92D2DCC1-0720-4A41-8511-1096A46B6285}">
      <dsp:nvSpPr>
        <dsp:cNvPr id="0" name=""/>
        <dsp:cNvSpPr/>
      </dsp:nvSpPr>
      <dsp:spPr>
        <a:xfrm>
          <a:off x="677575" y="1953613"/>
          <a:ext cx="2789189" cy="1673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Multa</a:t>
          </a:r>
        </a:p>
      </dsp:txBody>
      <dsp:txXfrm>
        <a:off x="677575" y="1953613"/>
        <a:ext cx="2789189" cy="1673513"/>
      </dsp:txXfrm>
    </dsp:sp>
    <dsp:sp modelId="{4BE9AE1E-077F-DF48-A694-823534CE31C9}">
      <dsp:nvSpPr>
        <dsp:cNvPr id="0" name=""/>
        <dsp:cNvSpPr/>
      </dsp:nvSpPr>
      <dsp:spPr>
        <a:xfrm>
          <a:off x="3745683" y="1953613"/>
          <a:ext cx="2789189" cy="1673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Publicação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Extraordinária</a:t>
          </a:r>
        </a:p>
      </dsp:txBody>
      <dsp:txXfrm>
        <a:off x="3745683" y="1953613"/>
        <a:ext cx="2789189" cy="1673513"/>
      </dsp:txXfrm>
    </dsp:sp>
    <dsp:sp modelId="{36CF5288-9199-1F45-A94A-ED332A848280}">
      <dsp:nvSpPr>
        <dsp:cNvPr id="0" name=""/>
        <dsp:cNvSpPr/>
      </dsp:nvSpPr>
      <dsp:spPr>
        <a:xfrm>
          <a:off x="1449316" y="3797753"/>
          <a:ext cx="4313815" cy="8163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Impedimento de contratar*</a:t>
          </a:r>
        </a:p>
      </dsp:txBody>
      <dsp:txXfrm>
        <a:off x="1449316" y="3797753"/>
        <a:ext cx="4313815" cy="81637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F75A66-076E-4FF8-8D5F-79E4B6351271}">
      <dsp:nvSpPr>
        <dsp:cNvPr id="0" name=""/>
        <dsp:cNvSpPr/>
      </dsp:nvSpPr>
      <dsp:spPr>
        <a:xfrm>
          <a:off x="7992" y="1907515"/>
          <a:ext cx="2388741" cy="14332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/>
            <a:t>Proposta da comissão</a:t>
          </a:r>
        </a:p>
      </dsp:txBody>
      <dsp:txXfrm>
        <a:off x="49970" y="1949493"/>
        <a:ext cx="2304785" cy="1349288"/>
      </dsp:txXfrm>
    </dsp:sp>
    <dsp:sp modelId="{6DE8BAF7-FAAB-439B-88E8-8789A7247C49}">
      <dsp:nvSpPr>
        <dsp:cNvPr id="0" name=""/>
        <dsp:cNvSpPr/>
      </dsp:nvSpPr>
      <dsp:spPr>
        <a:xfrm>
          <a:off x="2635607" y="2327933"/>
          <a:ext cx="506413" cy="59240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100" kern="1200"/>
        </a:p>
      </dsp:txBody>
      <dsp:txXfrm>
        <a:off x="2635607" y="2446414"/>
        <a:ext cx="354489" cy="355445"/>
      </dsp:txXfrm>
    </dsp:sp>
    <dsp:sp modelId="{D2FB4AD6-D9F9-4AED-851D-2E0CBFBE4777}">
      <dsp:nvSpPr>
        <dsp:cNvPr id="0" name=""/>
        <dsp:cNvSpPr/>
      </dsp:nvSpPr>
      <dsp:spPr>
        <a:xfrm>
          <a:off x="3352229" y="1907515"/>
          <a:ext cx="2388741" cy="14332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/>
            <a:t>Ato da autoridade</a:t>
          </a:r>
        </a:p>
      </dsp:txBody>
      <dsp:txXfrm>
        <a:off x="3394207" y="1949493"/>
        <a:ext cx="2304785" cy="1349288"/>
      </dsp:txXfrm>
    </dsp:sp>
    <dsp:sp modelId="{D799CC50-1B96-4D09-B73F-EA196A8EE2DD}">
      <dsp:nvSpPr>
        <dsp:cNvPr id="0" name=""/>
        <dsp:cNvSpPr/>
      </dsp:nvSpPr>
      <dsp:spPr>
        <a:xfrm>
          <a:off x="5979844" y="2327933"/>
          <a:ext cx="506413" cy="59240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100" kern="1200"/>
        </a:p>
      </dsp:txBody>
      <dsp:txXfrm>
        <a:off x="5979844" y="2446414"/>
        <a:ext cx="354489" cy="355445"/>
      </dsp:txXfrm>
    </dsp:sp>
    <dsp:sp modelId="{6094A227-8E38-49D0-9084-761419C26C97}">
      <dsp:nvSpPr>
        <dsp:cNvPr id="0" name=""/>
        <dsp:cNvSpPr/>
      </dsp:nvSpPr>
      <dsp:spPr>
        <a:xfrm>
          <a:off x="6696466" y="1907515"/>
          <a:ext cx="2388741" cy="14332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/>
            <a:t>Suspensão dos efeitos de ato ou processo</a:t>
          </a:r>
        </a:p>
      </dsp:txBody>
      <dsp:txXfrm>
        <a:off x="6738444" y="1949493"/>
        <a:ext cx="2304785" cy="134928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B29302-72E8-4D3C-8854-90ED723DC07B}">
      <dsp:nvSpPr>
        <dsp:cNvPr id="0" name=""/>
        <dsp:cNvSpPr/>
      </dsp:nvSpPr>
      <dsp:spPr>
        <a:xfrm>
          <a:off x="4406" y="870704"/>
          <a:ext cx="1926507" cy="11559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Pedido da comissão</a:t>
          </a:r>
        </a:p>
      </dsp:txBody>
      <dsp:txXfrm>
        <a:off x="38261" y="904559"/>
        <a:ext cx="1858797" cy="1088194"/>
      </dsp:txXfrm>
    </dsp:sp>
    <dsp:sp modelId="{0FA00FC8-6050-4282-BC3B-4E7E17CB4DEE}">
      <dsp:nvSpPr>
        <dsp:cNvPr id="0" name=""/>
        <dsp:cNvSpPr/>
      </dsp:nvSpPr>
      <dsp:spPr>
        <a:xfrm>
          <a:off x="2123564" y="1209769"/>
          <a:ext cx="408419" cy="47777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700" kern="1200"/>
        </a:p>
      </dsp:txBody>
      <dsp:txXfrm>
        <a:off x="2123564" y="1305324"/>
        <a:ext cx="285893" cy="286663"/>
      </dsp:txXfrm>
    </dsp:sp>
    <dsp:sp modelId="{3E43D298-4BE5-4CF6-BB4A-D073E7010650}">
      <dsp:nvSpPr>
        <dsp:cNvPr id="0" name=""/>
        <dsp:cNvSpPr/>
      </dsp:nvSpPr>
      <dsp:spPr>
        <a:xfrm>
          <a:off x="2701516" y="870704"/>
          <a:ext cx="1926507" cy="11559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Órgão de representação judicial</a:t>
          </a:r>
        </a:p>
      </dsp:txBody>
      <dsp:txXfrm>
        <a:off x="2735371" y="904559"/>
        <a:ext cx="1858797" cy="1088194"/>
      </dsp:txXfrm>
    </dsp:sp>
    <dsp:sp modelId="{59C257C5-248B-4AA8-BCE3-0C12B7E61C2B}">
      <dsp:nvSpPr>
        <dsp:cNvPr id="0" name=""/>
        <dsp:cNvSpPr/>
      </dsp:nvSpPr>
      <dsp:spPr>
        <a:xfrm>
          <a:off x="4820674" y="1209769"/>
          <a:ext cx="408419" cy="47777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700" kern="1200"/>
        </a:p>
      </dsp:txBody>
      <dsp:txXfrm>
        <a:off x="4820674" y="1305324"/>
        <a:ext cx="285893" cy="286663"/>
      </dsp:txXfrm>
    </dsp:sp>
    <dsp:sp modelId="{914DE57B-1706-410E-9436-287D099B08E6}">
      <dsp:nvSpPr>
        <dsp:cNvPr id="0" name=""/>
        <dsp:cNvSpPr/>
      </dsp:nvSpPr>
      <dsp:spPr>
        <a:xfrm>
          <a:off x="5398626" y="870704"/>
          <a:ext cx="1926507" cy="11559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Autoridade judiciária</a:t>
          </a:r>
        </a:p>
      </dsp:txBody>
      <dsp:txXfrm>
        <a:off x="5432481" y="904559"/>
        <a:ext cx="1858797" cy="1088194"/>
      </dsp:txXfrm>
    </dsp:sp>
    <dsp:sp modelId="{6762B5A0-31F4-49AB-963B-041AEE35C909}">
      <dsp:nvSpPr>
        <dsp:cNvPr id="0" name=""/>
        <dsp:cNvSpPr/>
      </dsp:nvSpPr>
      <dsp:spPr>
        <a:xfrm>
          <a:off x="7517784" y="1209769"/>
          <a:ext cx="408419" cy="47777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700" kern="1200"/>
        </a:p>
      </dsp:txBody>
      <dsp:txXfrm>
        <a:off x="7517784" y="1305324"/>
        <a:ext cx="285893" cy="286663"/>
      </dsp:txXfrm>
    </dsp:sp>
    <dsp:sp modelId="{EC643B66-9E8C-4237-B08F-78A6C57C3C76}">
      <dsp:nvSpPr>
        <dsp:cNvPr id="0" name=""/>
        <dsp:cNvSpPr/>
      </dsp:nvSpPr>
      <dsp:spPr>
        <a:xfrm>
          <a:off x="8095736" y="870704"/>
          <a:ext cx="1926507" cy="11559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Medidas judiciais</a:t>
          </a:r>
        </a:p>
      </dsp:txBody>
      <dsp:txXfrm>
        <a:off x="8129591" y="904559"/>
        <a:ext cx="1858797" cy="108819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B29302-72E8-4D3C-8854-90ED723DC07B}">
      <dsp:nvSpPr>
        <dsp:cNvPr id="0" name=""/>
        <dsp:cNvSpPr/>
      </dsp:nvSpPr>
      <dsp:spPr>
        <a:xfrm>
          <a:off x="4406" y="1250847"/>
          <a:ext cx="1926507" cy="115590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Pedido da comissão</a:t>
          </a:r>
        </a:p>
      </dsp:txBody>
      <dsp:txXfrm>
        <a:off x="38261" y="1284702"/>
        <a:ext cx="1858797" cy="1088194"/>
      </dsp:txXfrm>
    </dsp:sp>
    <dsp:sp modelId="{0FA00FC8-6050-4282-BC3B-4E7E17CB4DEE}">
      <dsp:nvSpPr>
        <dsp:cNvPr id="0" name=""/>
        <dsp:cNvSpPr/>
      </dsp:nvSpPr>
      <dsp:spPr>
        <a:xfrm>
          <a:off x="2123564" y="1589913"/>
          <a:ext cx="408419" cy="4777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700" kern="1200"/>
        </a:p>
      </dsp:txBody>
      <dsp:txXfrm>
        <a:off x="2123564" y="1685468"/>
        <a:ext cx="285893" cy="286663"/>
      </dsp:txXfrm>
    </dsp:sp>
    <dsp:sp modelId="{3E43D298-4BE5-4CF6-BB4A-D073E7010650}">
      <dsp:nvSpPr>
        <dsp:cNvPr id="0" name=""/>
        <dsp:cNvSpPr/>
      </dsp:nvSpPr>
      <dsp:spPr>
        <a:xfrm>
          <a:off x="2701516" y="1250847"/>
          <a:ext cx="1926507" cy="1155904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Órgão de representação judicial</a:t>
          </a:r>
        </a:p>
      </dsp:txBody>
      <dsp:txXfrm>
        <a:off x="2735371" y="1284702"/>
        <a:ext cx="1858797" cy="1088194"/>
      </dsp:txXfrm>
    </dsp:sp>
    <dsp:sp modelId="{59C257C5-248B-4AA8-BCE3-0C12B7E61C2B}">
      <dsp:nvSpPr>
        <dsp:cNvPr id="0" name=""/>
        <dsp:cNvSpPr/>
      </dsp:nvSpPr>
      <dsp:spPr>
        <a:xfrm>
          <a:off x="4820674" y="1589913"/>
          <a:ext cx="408419" cy="4777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700" kern="1200"/>
        </a:p>
      </dsp:txBody>
      <dsp:txXfrm>
        <a:off x="4820674" y="1685468"/>
        <a:ext cx="285893" cy="286663"/>
      </dsp:txXfrm>
    </dsp:sp>
    <dsp:sp modelId="{914DE57B-1706-410E-9436-287D099B08E6}">
      <dsp:nvSpPr>
        <dsp:cNvPr id="0" name=""/>
        <dsp:cNvSpPr/>
      </dsp:nvSpPr>
      <dsp:spPr>
        <a:xfrm>
          <a:off x="5398626" y="1250847"/>
          <a:ext cx="1926507" cy="1155904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Autoridade judiciária</a:t>
          </a:r>
        </a:p>
      </dsp:txBody>
      <dsp:txXfrm>
        <a:off x="5432481" y="1284702"/>
        <a:ext cx="1858797" cy="1088194"/>
      </dsp:txXfrm>
    </dsp:sp>
    <dsp:sp modelId="{6762B5A0-31F4-49AB-963B-041AEE35C909}">
      <dsp:nvSpPr>
        <dsp:cNvPr id="0" name=""/>
        <dsp:cNvSpPr/>
      </dsp:nvSpPr>
      <dsp:spPr>
        <a:xfrm>
          <a:off x="7517784" y="1589913"/>
          <a:ext cx="408419" cy="4777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700" kern="1200"/>
        </a:p>
      </dsp:txBody>
      <dsp:txXfrm>
        <a:off x="7517784" y="1685468"/>
        <a:ext cx="285893" cy="286663"/>
      </dsp:txXfrm>
    </dsp:sp>
    <dsp:sp modelId="{EC643B66-9E8C-4237-B08F-78A6C57C3C76}">
      <dsp:nvSpPr>
        <dsp:cNvPr id="0" name=""/>
        <dsp:cNvSpPr/>
      </dsp:nvSpPr>
      <dsp:spPr>
        <a:xfrm>
          <a:off x="8095736" y="1250847"/>
          <a:ext cx="1926507" cy="1155904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Medidas judiciais</a:t>
          </a:r>
        </a:p>
      </dsp:txBody>
      <dsp:txXfrm>
        <a:off x="8129591" y="1284702"/>
        <a:ext cx="1858797" cy="108819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F3397-B54A-43EE-A799-EDD5C217FD72}">
      <dsp:nvSpPr>
        <dsp:cNvPr id="0" name=""/>
        <dsp:cNvSpPr/>
      </dsp:nvSpPr>
      <dsp:spPr>
        <a:xfrm rot="5400000">
          <a:off x="1033120" y="45387"/>
          <a:ext cx="1815676" cy="172638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>
              <a:solidFill>
                <a:schemeClr val="tx1"/>
              </a:solidFill>
            </a:rPr>
            <a:t>Relatório</a:t>
          </a:r>
        </a:p>
      </dsp:txBody>
      <dsp:txXfrm rot="-5400000">
        <a:off x="1077764" y="863939"/>
        <a:ext cx="1726389" cy="89287"/>
      </dsp:txXfrm>
    </dsp:sp>
    <dsp:sp modelId="{C1C7479A-12A4-47EE-B597-AD89030CF676}">
      <dsp:nvSpPr>
        <dsp:cNvPr id="0" name=""/>
        <dsp:cNvSpPr/>
      </dsp:nvSpPr>
      <dsp:spPr>
        <a:xfrm rot="5400000">
          <a:off x="5543252" y="-2380979"/>
          <a:ext cx="1342914" cy="62879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kern="1200"/>
            <a:t>Principais ocorrências processuais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kern="1200"/>
            <a:t>Delimitação dos fatos </a:t>
          </a:r>
        </a:p>
      </dsp:txBody>
      <dsp:txXfrm rot="-5400000">
        <a:off x="3070715" y="157114"/>
        <a:ext cx="6222433" cy="1211802"/>
      </dsp:txXfrm>
    </dsp:sp>
    <dsp:sp modelId="{DB37E39C-6BDB-4932-9576-037D29E14A9C}">
      <dsp:nvSpPr>
        <dsp:cNvPr id="0" name=""/>
        <dsp:cNvSpPr/>
      </dsp:nvSpPr>
      <dsp:spPr>
        <a:xfrm rot="5400000">
          <a:off x="-134096" y="1846170"/>
          <a:ext cx="2059376" cy="179118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>
              <a:solidFill>
                <a:schemeClr val="tx1"/>
              </a:solidFill>
            </a:rPr>
            <a:t>Motivação</a:t>
          </a:r>
        </a:p>
      </dsp:txBody>
      <dsp:txXfrm rot="-5400000">
        <a:off x="1" y="2607666"/>
        <a:ext cx="1791183" cy="268193"/>
      </dsp:txXfrm>
    </dsp:sp>
    <dsp:sp modelId="{DDD07891-30A9-4DD8-8A1D-AA02BDE1C849}">
      <dsp:nvSpPr>
        <dsp:cNvPr id="0" name=""/>
        <dsp:cNvSpPr/>
      </dsp:nvSpPr>
      <dsp:spPr>
        <a:xfrm rot="5400000">
          <a:off x="3920722" y="52154"/>
          <a:ext cx="1273413" cy="52819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kern="1200"/>
            <a:t>Tratamento: </a:t>
          </a:r>
          <a:r>
            <a:rPr lang="pt-BR" sz="2000" kern="1200" err="1"/>
            <a:t>Indiciação</a:t>
          </a:r>
          <a:r>
            <a:rPr lang="pt-BR" sz="2000" kern="1200"/>
            <a:t> x defesa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kern="1200"/>
            <a:t>Dosimetria da multa (se houver)</a:t>
          </a:r>
        </a:p>
      </dsp:txBody>
      <dsp:txXfrm rot="-5400000">
        <a:off x="1916447" y="2118593"/>
        <a:ext cx="5219802" cy="1149087"/>
      </dsp:txXfrm>
    </dsp:sp>
    <dsp:sp modelId="{C9E266AF-B1C5-468A-826E-280F39005986}">
      <dsp:nvSpPr>
        <dsp:cNvPr id="0" name=""/>
        <dsp:cNvSpPr/>
      </dsp:nvSpPr>
      <dsp:spPr>
        <a:xfrm rot="5400000">
          <a:off x="1022063" y="3583569"/>
          <a:ext cx="1815676" cy="1821508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>
              <a:solidFill>
                <a:schemeClr val="tx1"/>
              </a:solidFill>
            </a:rPr>
            <a:t>Conclusão</a:t>
          </a:r>
        </a:p>
      </dsp:txBody>
      <dsp:txXfrm rot="-5400000">
        <a:off x="1019147" y="3586485"/>
        <a:ext cx="1821508" cy="1815676"/>
      </dsp:txXfrm>
    </dsp:sp>
    <dsp:sp modelId="{FE45D625-7567-4F08-8CFB-59EA43882918}">
      <dsp:nvSpPr>
        <dsp:cNvPr id="0" name=""/>
        <dsp:cNvSpPr/>
      </dsp:nvSpPr>
      <dsp:spPr>
        <a:xfrm rot="5400000">
          <a:off x="5308695" y="1635394"/>
          <a:ext cx="1180189" cy="59513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kern="1200"/>
            <a:t>Tipificação da conduta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kern="1200"/>
            <a:t>Sugestão de penalidade ou arquivamento</a:t>
          </a:r>
        </a:p>
      </dsp:txBody>
      <dsp:txXfrm rot="-5400000">
        <a:off x="2923117" y="4078584"/>
        <a:ext cx="5893733" cy="1064965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63DABB-83B3-4899-81FD-34D22282C397}">
      <dsp:nvSpPr>
        <dsp:cNvPr id="0" name=""/>
        <dsp:cNvSpPr/>
      </dsp:nvSpPr>
      <dsp:spPr>
        <a:xfrm>
          <a:off x="2805" y="592354"/>
          <a:ext cx="2497271" cy="99890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Relatório Final</a:t>
          </a:r>
        </a:p>
      </dsp:txBody>
      <dsp:txXfrm>
        <a:off x="502259" y="592354"/>
        <a:ext cx="1498363" cy="998908"/>
      </dsp:txXfrm>
    </dsp:sp>
    <dsp:sp modelId="{6D55140D-6A57-3B4D-86D0-2BCF8B32BCB0}">
      <dsp:nvSpPr>
        <dsp:cNvPr id="0" name=""/>
        <dsp:cNvSpPr/>
      </dsp:nvSpPr>
      <dsp:spPr>
        <a:xfrm>
          <a:off x="2250350" y="592354"/>
          <a:ext cx="2497271" cy="99890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Corregedoria</a:t>
          </a:r>
        </a:p>
      </dsp:txBody>
      <dsp:txXfrm>
        <a:off x="2749804" y="592354"/>
        <a:ext cx="1498363" cy="998908"/>
      </dsp:txXfrm>
    </dsp:sp>
    <dsp:sp modelId="{FD26F3BC-40B1-424E-9BD1-9ED10B0A2E1A}">
      <dsp:nvSpPr>
        <dsp:cNvPr id="0" name=""/>
        <dsp:cNvSpPr/>
      </dsp:nvSpPr>
      <dsp:spPr>
        <a:xfrm>
          <a:off x="4497895" y="592354"/>
          <a:ext cx="2497271" cy="99890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Órgão jurídico</a:t>
          </a:r>
        </a:p>
      </dsp:txBody>
      <dsp:txXfrm>
        <a:off x="4997349" y="592354"/>
        <a:ext cx="1498363" cy="998908"/>
      </dsp:txXfrm>
    </dsp:sp>
    <dsp:sp modelId="{90FBD35F-ADD2-41E3-AC9F-B08145ED8BC3}">
      <dsp:nvSpPr>
        <dsp:cNvPr id="0" name=""/>
        <dsp:cNvSpPr/>
      </dsp:nvSpPr>
      <dsp:spPr>
        <a:xfrm>
          <a:off x="6745440" y="592354"/>
          <a:ext cx="2497271" cy="99890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Julgamento</a:t>
          </a:r>
        </a:p>
      </dsp:txBody>
      <dsp:txXfrm>
        <a:off x="7244894" y="592354"/>
        <a:ext cx="1498363" cy="998908"/>
      </dsp:txXfrm>
    </dsp:sp>
    <dsp:sp modelId="{D07627F1-18E1-40D2-8329-7B9F20A58D2D}">
      <dsp:nvSpPr>
        <dsp:cNvPr id="0" name=""/>
        <dsp:cNvSpPr/>
      </dsp:nvSpPr>
      <dsp:spPr>
        <a:xfrm>
          <a:off x="8992985" y="592354"/>
          <a:ext cx="2497271" cy="99890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Remessa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AGU/MP/TCU</a:t>
          </a:r>
        </a:p>
      </dsp:txBody>
      <dsp:txXfrm>
        <a:off x="9492439" y="592354"/>
        <a:ext cx="1498363" cy="998908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59898B-7965-4DAD-A9E4-DB39E377E3D2}">
      <dsp:nvSpPr>
        <dsp:cNvPr id="0" name=""/>
        <dsp:cNvSpPr/>
      </dsp:nvSpPr>
      <dsp:spPr>
        <a:xfrm rot="5400000">
          <a:off x="533799" y="2816338"/>
          <a:ext cx="1604124" cy="2669227"/>
        </a:xfrm>
        <a:prstGeom prst="corner">
          <a:avLst>
            <a:gd name="adj1" fmla="val 16120"/>
            <a:gd name="adj2" fmla="val 16110"/>
          </a:avLst>
        </a:prstGeom>
        <a:solidFill>
          <a:srgbClr val="C00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D5A2FE-298B-4CCA-8495-AE3A3DF46C61}">
      <dsp:nvSpPr>
        <dsp:cNvPr id="0" name=""/>
        <dsp:cNvSpPr/>
      </dsp:nvSpPr>
      <dsp:spPr>
        <a:xfrm>
          <a:off x="266031" y="3613862"/>
          <a:ext cx="2409793" cy="2112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Soma agravantes</a:t>
          </a:r>
        </a:p>
      </dsp:txBody>
      <dsp:txXfrm>
        <a:off x="266031" y="3613862"/>
        <a:ext cx="2409793" cy="2112325"/>
      </dsp:txXfrm>
    </dsp:sp>
    <dsp:sp modelId="{3A783030-5B5E-4ECE-9081-41564C98F1D0}">
      <dsp:nvSpPr>
        <dsp:cNvPr id="0" name=""/>
        <dsp:cNvSpPr/>
      </dsp:nvSpPr>
      <dsp:spPr>
        <a:xfrm>
          <a:off x="2221146" y="2619826"/>
          <a:ext cx="454677" cy="45467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6C6534-4DE5-414B-98A5-28CD6EA12BF5}">
      <dsp:nvSpPr>
        <dsp:cNvPr id="0" name=""/>
        <dsp:cNvSpPr/>
      </dsp:nvSpPr>
      <dsp:spPr>
        <a:xfrm rot="5400000">
          <a:off x="3483857" y="2086343"/>
          <a:ext cx="1604124" cy="266922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5AB00-AC28-40D8-8FE1-6CDDF73B6710}">
      <dsp:nvSpPr>
        <dsp:cNvPr id="0" name=""/>
        <dsp:cNvSpPr/>
      </dsp:nvSpPr>
      <dsp:spPr>
        <a:xfrm>
          <a:off x="3216089" y="2883867"/>
          <a:ext cx="2409793" cy="2112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Soma atenuantes</a:t>
          </a:r>
        </a:p>
      </dsp:txBody>
      <dsp:txXfrm>
        <a:off x="3216089" y="2883867"/>
        <a:ext cx="2409793" cy="2112325"/>
      </dsp:txXfrm>
    </dsp:sp>
    <dsp:sp modelId="{DFA03D0B-3F48-485D-A49C-9A33FB8171B9}">
      <dsp:nvSpPr>
        <dsp:cNvPr id="0" name=""/>
        <dsp:cNvSpPr/>
      </dsp:nvSpPr>
      <dsp:spPr>
        <a:xfrm>
          <a:off x="5171204" y="1889832"/>
          <a:ext cx="454677" cy="45467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F70E42-C80E-4D67-B320-7EFDE752123C}">
      <dsp:nvSpPr>
        <dsp:cNvPr id="0" name=""/>
        <dsp:cNvSpPr/>
      </dsp:nvSpPr>
      <dsp:spPr>
        <a:xfrm rot="5400000">
          <a:off x="6433914" y="1356349"/>
          <a:ext cx="1604124" cy="266922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211D50-97DC-466D-8ADB-BCF986034B1E}">
      <dsp:nvSpPr>
        <dsp:cNvPr id="0" name=""/>
        <dsp:cNvSpPr/>
      </dsp:nvSpPr>
      <dsp:spPr>
        <a:xfrm>
          <a:off x="6166146" y="2153872"/>
          <a:ext cx="2409793" cy="2112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800" kern="1200"/>
            <a:t>Agravantes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800" kern="1200"/>
            <a:t>-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800" kern="1200"/>
            <a:t>Atenuantes</a:t>
          </a:r>
        </a:p>
      </dsp:txBody>
      <dsp:txXfrm>
        <a:off x="6166146" y="2153872"/>
        <a:ext cx="2409793" cy="2112325"/>
      </dsp:txXfrm>
    </dsp:sp>
    <dsp:sp modelId="{35FCBDAD-E6DA-4B17-96BE-F338323D27EA}">
      <dsp:nvSpPr>
        <dsp:cNvPr id="0" name=""/>
        <dsp:cNvSpPr/>
      </dsp:nvSpPr>
      <dsp:spPr>
        <a:xfrm>
          <a:off x="8121261" y="1159837"/>
          <a:ext cx="454677" cy="45467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9C5E5E-A3F5-4471-9964-A80B6ADBBBDA}">
      <dsp:nvSpPr>
        <dsp:cNvPr id="0" name=""/>
        <dsp:cNvSpPr/>
      </dsp:nvSpPr>
      <dsp:spPr>
        <a:xfrm rot="5400000">
          <a:off x="9383972" y="626354"/>
          <a:ext cx="1604124" cy="2669227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9BE7F8-EBD2-433D-8595-772322D4E604}">
      <dsp:nvSpPr>
        <dsp:cNvPr id="0" name=""/>
        <dsp:cNvSpPr/>
      </dsp:nvSpPr>
      <dsp:spPr>
        <a:xfrm>
          <a:off x="9116204" y="1423878"/>
          <a:ext cx="2409793" cy="2112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Resultado: multa preliminar</a:t>
          </a:r>
        </a:p>
      </dsp:txBody>
      <dsp:txXfrm>
        <a:off x="9116204" y="1423878"/>
        <a:ext cx="2409793" cy="2112325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BD2F37-2A9C-46B0-9D90-E0119C776574}">
      <dsp:nvSpPr>
        <dsp:cNvPr id="0" name=""/>
        <dsp:cNvSpPr/>
      </dsp:nvSpPr>
      <dsp:spPr>
        <a:xfrm rot="16200000">
          <a:off x="1763" y="744802"/>
          <a:ext cx="3929062" cy="3929062"/>
        </a:xfrm>
        <a:prstGeom prst="downArrow">
          <a:avLst>
            <a:gd name="adj1" fmla="val 50000"/>
            <a:gd name="adj2" fmla="val 3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kern="1200"/>
            <a:t>Instrumento negocial</a:t>
          </a:r>
        </a:p>
      </dsp:txBody>
      <dsp:txXfrm rot="5400000">
        <a:off x="1764" y="1727067"/>
        <a:ext cx="3241476" cy="1964531"/>
      </dsp:txXfrm>
    </dsp:sp>
    <dsp:sp modelId="{8232524C-6E91-490B-BEB0-F33CB187ECD8}">
      <dsp:nvSpPr>
        <dsp:cNvPr id="0" name=""/>
        <dsp:cNvSpPr/>
      </dsp:nvSpPr>
      <dsp:spPr>
        <a:xfrm rot="5400000">
          <a:off x="4197174" y="744802"/>
          <a:ext cx="3929062" cy="3929062"/>
        </a:xfrm>
        <a:prstGeom prst="downArrow">
          <a:avLst>
            <a:gd name="adj1" fmla="val 50000"/>
            <a:gd name="adj2" fmla="val 35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kern="1200"/>
            <a:t>Meio de obtenção de provas</a:t>
          </a:r>
        </a:p>
      </dsp:txBody>
      <dsp:txXfrm rot="-5400000">
        <a:off x="4884761" y="1727068"/>
        <a:ext cx="3241476" cy="1964531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743F87-6DEE-4463-B84B-48E2609953FE}">
      <dsp:nvSpPr>
        <dsp:cNvPr id="0" name=""/>
        <dsp:cNvSpPr/>
      </dsp:nvSpPr>
      <dsp:spPr>
        <a:xfrm>
          <a:off x="3329684" y="2021698"/>
          <a:ext cx="2597599" cy="2722398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/>
            <a:t>Benefícios Acordo de Leniência</a:t>
          </a:r>
        </a:p>
      </dsp:txBody>
      <dsp:txXfrm>
        <a:off x="3710094" y="2420384"/>
        <a:ext cx="1836779" cy="1925026"/>
      </dsp:txXfrm>
    </dsp:sp>
    <dsp:sp modelId="{C90B1661-7058-4D18-9516-B7D162B1EAB0}">
      <dsp:nvSpPr>
        <dsp:cNvPr id="0" name=""/>
        <dsp:cNvSpPr/>
      </dsp:nvSpPr>
      <dsp:spPr>
        <a:xfrm>
          <a:off x="3276674" y="-227986"/>
          <a:ext cx="2703620" cy="2496137"/>
        </a:xfrm>
        <a:prstGeom prst="ellipse">
          <a:avLst/>
        </a:prstGeom>
        <a:solidFill>
          <a:schemeClr val="accent5">
            <a:alpha val="50000"/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Redução da multa</a:t>
          </a:r>
        </a:p>
      </dsp:txBody>
      <dsp:txXfrm>
        <a:off x="3672610" y="137565"/>
        <a:ext cx="1911748" cy="1765035"/>
      </dsp:txXfrm>
    </dsp:sp>
    <dsp:sp modelId="{77232475-664C-4487-BC4C-93B3FAFD4B5A}">
      <dsp:nvSpPr>
        <dsp:cNvPr id="0" name=""/>
        <dsp:cNvSpPr/>
      </dsp:nvSpPr>
      <dsp:spPr>
        <a:xfrm>
          <a:off x="5523845" y="1404678"/>
          <a:ext cx="2703620" cy="2496137"/>
        </a:xfrm>
        <a:prstGeom prst="ellipse">
          <a:avLst/>
        </a:prstGeom>
        <a:solidFill>
          <a:schemeClr val="accent5">
            <a:alpha val="50000"/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/>
            <a:t>Isenção ou atenuação das sanções previstas na Lei nº 8666/1993</a:t>
          </a:r>
        </a:p>
      </dsp:txBody>
      <dsp:txXfrm>
        <a:off x="5919781" y="1770229"/>
        <a:ext cx="1911748" cy="1765035"/>
      </dsp:txXfrm>
    </dsp:sp>
    <dsp:sp modelId="{81FAF528-4762-4512-A79D-C65C6C6DF042}">
      <dsp:nvSpPr>
        <dsp:cNvPr id="0" name=""/>
        <dsp:cNvSpPr/>
      </dsp:nvSpPr>
      <dsp:spPr>
        <a:xfrm>
          <a:off x="4665502" y="4046386"/>
          <a:ext cx="2703620" cy="2496137"/>
        </a:xfrm>
        <a:prstGeom prst="ellipse">
          <a:avLst/>
        </a:prstGeom>
        <a:solidFill>
          <a:schemeClr val="accent5">
            <a:alpha val="50000"/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/>
            <a:t>Extensão de efeitos a empresas do grupo econômico</a:t>
          </a:r>
        </a:p>
      </dsp:txBody>
      <dsp:txXfrm>
        <a:off x="5061438" y="4411937"/>
        <a:ext cx="1911748" cy="1765035"/>
      </dsp:txXfrm>
    </dsp:sp>
    <dsp:sp modelId="{3D91879F-DEEF-47D7-AB32-C166485BA022}">
      <dsp:nvSpPr>
        <dsp:cNvPr id="0" name=""/>
        <dsp:cNvSpPr/>
      </dsp:nvSpPr>
      <dsp:spPr>
        <a:xfrm>
          <a:off x="1887846" y="4046386"/>
          <a:ext cx="2703620" cy="2496137"/>
        </a:xfrm>
        <a:prstGeom prst="ellipse">
          <a:avLst/>
        </a:prstGeom>
        <a:solidFill>
          <a:schemeClr val="accent5">
            <a:alpha val="50000"/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/>
            <a:t>Isenção de proibição de receber incentivos</a:t>
          </a:r>
        </a:p>
      </dsp:txBody>
      <dsp:txXfrm>
        <a:off x="2283782" y="4411937"/>
        <a:ext cx="1911748" cy="1765035"/>
      </dsp:txXfrm>
    </dsp:sp>
    <dsp:sp modelId="{054C376A-190D-45AD-897F-013CB8E64AD3}">
      <dsp:nvSpPr>
        <dsp:cNvPr id="0" name=""/>
        <dsp:cNvSpPr/>
      </dsp:nvSpPr>
      <dsp:spPr>
        <a:xfrm>
          <a:off x="1029503" y="1404678"/>
          <a:ext cx="2703620" cy="2496137"/>
        </a:xfrm>
        <a:prstGeom prst="ellipse">
          <a:avLst/>
        </a:prstGeom>
        <a:solidFill>
          <a:schemeClr val="accent5">
            <a:alpha val="50000"/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/>
            <a:t>Isenção de Publicação extraordinária</a:t>
          </a:r>
        </a:p>
      </dsp:txBody>
      <dsp:txXfrm>
        <a:off x="1425439" y="1770229"/>
        <a:ext cx="1911748" cy="1765035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F0AEF8-0107-4551-AA9A-1022AA224BBB}">
      <dsp:nvSpPr>
        <dsp:cNvPr id="0" name=""/>
        <dsp:cNvSpPr/>
      </dsp:nvSpPr>
      <dsp:spPr>
        <a:xfrm>
          <a:off x="701527" y="2161761"/>
          <a:ext cx="2504811" cy="1252405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Cadastros </a:t>
          </a:r>
        </a:p>
      </dsp:txBody>
      <dsp:txXfrm>
        <a:off x="738209" y="2198443"/>
        <a:ext cx="2431447" cy="1179041"/>
      </dsp:txXfrm>
    </dsp:sp>
    <dsp:sp modelId="{3C024EEB-044C-45D7-8CB6-F8C88E78CF5E}">
      <dsp:nvSpPr>
        <dsp:cNvPr id="0" name=""/>
        <dsp:cNvSpPr/>
      </dsp:nvSpPr>
      <dsp:spPr>
        <a:xfrm rot="18289469">
          <a:off x="2830058" y="2047616"/>
          <a:ext cx="175448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754486" y="20214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00" kern="1200"/>
        </a:p>
      </dsp:txBody>
      <dsp:txXfrm>
        <a:off x="3663439" y="2023968"/>
        <a:ext cx="87724" cy="87724"/>
      </dsp:txXfrm>
    </dsp:sp>
    <dsp:sp modelId="{43550A05-824A-4F78-A74B-878BD345C59C}">
      <dsp:nvSpPr>
        <dsp:cNvPr id="0" name=""/>
        <dsp:cNvSpPr/>
      </dsp:nvSpPr>
      <dsp:spPr>
        <a:xfrm>
          <a:off x="4208264" y="721494"/>
          <a:ext cx="2504811" cy="1252405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CEIS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(empresas inidôneas ou suspensas)</a:t>
          </a:r>
        </a:p>
      </dsp:txBody>
      <dsp:txXfrm>
        <a:off x="4244946" y="758176"/>
        <a:ext cx="2431447" cy="1179041"/>
      </dsp:txXfrm>
    </dsp:sp>
    <dsp:sp modelId="{96335C8C-41EE-4755-B2D3-3B0FB828366D}">
      <dsp:nvSpPr>
        <dsp:cNvPr id="0" name=""/>
        <dsp:cNvSpPr/>
      </dsp:nvSpPr>
      <dsp:spPr>
        <a:xfrm rot="19457599">
          <a:off x="6597101" y="967416"/>
          <a:ext cx="1233874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233874" y="20214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7183191" y="956784"/>
        <a:ext cx="61693" cy="61693"/>
      </dsp:txXfrm>
    </dsp:sp>
    <dsp:sp modelId="{5418FFC0-428B-4B8B-8685-4F0D25021765}">
      <dsp:nvSpPr>
        <dsp:cNvPr id="0" name=""/>
        <dsp:cNvSpPr/>
      </dsp:nvSpPr>
      <dsp:spPr>
        <a:xfrm>
          <a:off x="7715000" y="1361"/>
          <a:ext cx="2504811" cy="1252405"/>
        </a:xfrm>
        <a:prstGeom prst="roundRect">
          <a:avLst>
            <a:gd name="adj" fmla="val 10000"/>
          </a:avLst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Pessoas físicas ou jurídicas</a:t>
          </a:r>
        </a:p>
      </dsp:txBody>
      <dsp:txXfrm>
        <a:off x="7751682" y="38043"/>
        <a:ext cx="2431447" cy="1179041"/>
      </dsp:txXfrm>
    </dsp:sp>
    <dsp:sp modelId="{CCCED39E-553E-4962-8A42-0D06EB5D2830}">
      <dsp:nvSpPr>
        <dsp:cNvPr id="0" name=""/>
        <dsp:cNvSpPr/>
      </dsp:nvSpPr>
      <dsp:spPr>
        <a:xfrm rot="2142401">
          <a:off x="6597101" y="1687549"/>
          <a:ext cx="1233874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233874" y="20214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7183191" y="1676917"/>
        <a:ext cx="61693" cy="61693"/>
      </dsp:txXfrm>
    </dsp:sp>
    <dsp:sp modelId="{E8BADE03-4E45-45F6-9593-2DCCBE04E089}">
      <dsp:nvSpPr>
        <dsp:cNvPr id="0" name=""/>
        <dsp:cNvSpPr/>
      </dsp:nvSpPr>
      <dsp:spPr>
        <a:xfrm>
          <a:off x="7715000" y="1441628"/>
          <a:ext cx="2504811" cy="1252405"/>
        </a:xfrm>
        <a:prstGeom prst="roundRect">
          <a:avLst>
            <a:gd name="adj" fmla="val 10000"/>
          </a:avLst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Sanções previstas em normas de licitação e contratos</a:t>
          </a:r>
        </a:p>
      </dsp:txBody>
      <dsp:txXfrm>
        <a:off x="7751682" y="1478310"/>
        <a:ext cx="2431447" cy="1179041"/>
      </dsp:txXfrm>
    </dsp:sp>
    <dsp:sp modelId="{D6277924-C556-4094-9B32-8663D56F5B9F}">
      <dsp:nvSpPr>
        <dsp:cNvPr id="0" name=""/>
        <dsp:cNvSpPr/>
      </dsp:nvSpPr>
      <dsp:spPr>
        <a:xfrm rot="3310531">
          <a:off x="2830058" y="3487883"/>
          <a:ext cx="175448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754486" y="20214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00" kern="1200"/>
        </a:p>
      </dsp:txBody>
      <dsp:txXfrm>
        <a:off x="3663439" y="3464235"/>
        <a:ext cx="87724" cy="87724"/>
      </dsp:txXfrm>
    </dsp:sp>
    <dsp:sp modelId="{6471E421-534B-48AF-B32C-F5FE4A09A5A3}">
      <dsp:nvSpPr>
        <dsp:cNvPr id="0" name=""/>
        <dsp:cNvSpPr/>
      </dsp:nvSpPr>
      <dsp:spPr>
        <a:xfrm>
          <a:off x="4208264" y="3602028"/>
          <a:ext cx="2504811" cy="1252405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CNEP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(empresas punidas)</a:t>
          </a:r>
        </a:p>
      </dsp:txBody>
      <dsp:txXfrm>
        <a:off x="4244946" y="3638710"/>
        <a:ext cx="2431447" cy="1179041"/>
      </dsp:txXfrm>
    </dsp:sp>
    <dsp:sp modelId="{548460FC-EF6F-40D7-B49A-0B5C2D072018}">
      <dsp:nvSpPr>
        <dsp:cNvPr id="0" name=""/>
        <dsp:cNvSpPr/>
      </dsp:nvSpPr>
      <dsp:spPr>
        <a:xfrm rot="19457599">
          <a:off x="6597101" y="3847949"/>
          <a:ext cx="1233874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233874" y="20214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7183191" y="3837317"/>
        <a:ext cx="61693" cy="61693"/>
      </dsp:txXfrm>
    </dsp:sp>
    <dsp:sp modelId="{C393E6C0-C282-4199-AA3E-1DFD35600AF3}">
      <dsp:nvSpPr>
        <dsp:cNvPr id="0" name=""/>
        <dsp:cNvSpPr/>
      </dsp:nvSpPr>
      <dsp:spPr>
        <a:xfrm>
          <a:off x="7715000" y="2881894"/>
          <a:ext cx="2504811" cy="1252405"/>
        </a:xfrm>
        <a:prstGeom prst="roundRect">
          <a:avLst>
            <a:gd name="adj" fmla="val 10000"/>
          </a:avLst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Atos lesivos da LAC</a:t>
          </a:r>
        </a:p>
      </dsp:txBody>
      <dsp:txXfrm>
        <a:off x="7751682" y="2918576"/>
        <a:ext cx="2431447" cy="1179041"/>
      </dsp:txXfrm>
    </dsp:sp>
    <dsp:sp modelId="{2B67D4B1-D2E2-47B8-86B8-4947D770F5A5}">
      <dsp:nvSpPr>
        <dsp:cNvPr id="0" name=""/>
        <dsp:cNvSpPr/>
      </dsp:nvSpPr>
      <dsp:spPr>
        <a:xfrm rot="2142401">
          <a:off x="6597101" y="4568083"/>
          <a:ext cx="1233874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233874" y="20214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7183191" y="4557451"/>
        <a:ext cx="61693" cy="61693"/>
      </dsp:txXfrm>
    </dsp:sp>
    <dsp:sp modelId="{455C1480-D0C1-407C-95D2-E115E79E81BD}">
      <dsp:nvSpPr>
        <dsp:cNvPr id="0" name=""/>
        <dsp:cNvSpPr/>
      </dsp:nvSpPr>
      <dsp:spPr>
        <a:xfrm>
          <a:off x="7715000" y="4322161"/>
          <a:ext cx="2504811" cy="1252405"/>
        </a:xfrm>
        <a:prstGeom prst="roundRect">
          <a:avLst>
            <a:gd name="adj" fmla="val 10000"/>
          </a:avLst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Descumprimento de AL</a:t>
          </a:r>
        </a:p>
      </dsp:txBody>
      <dsp:txXfrm>
        <a:off x="7751682" y="4358843"/>
        <a:ext cx="2431447" cy="11790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1F2E24-BA2C-4EC0-967C-2EBFD0C267A3}">
      <dsp:nvSpPr>
        <dsp:cNvPr id="0" name=""/>
        <dsp:cNvSpPr/>
      </dsp:nvSpPr>
      <dsp:spPr>
        <a:xfrm>
          <a:off x="1805413" y="1109924"/>
          <a:ext cx="3382775" cy="2256311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Responsabilização Civil</a:t>
          </a:r>
        </a:p>
      </dsp:txBody>
      <dsp:txXfrm>
        <a:off x="2346657" y="1109924"/>
        <a:ext cx="2841531" cy="2256311"/>
      </dsp:txXfrm>
    </dsp:sp>
    <dsp:sp modelId="{739F5912-0D1D-4306-BBDD-8C68365496D7}">
      <dsp:nvSpPr>
        <dsp:cNvPr id="0" name=""/>
        <dsp:cNvSpPr/>
      </dsp:nvSpPr>
      <dsp:spPr>
        <a:xfrm>
          <a:off x="1266" y="457342"/>
          <a:ext cx="2016494" cy="192369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6500" kern="1200"/>
            <a:t>LAC</a:t>
          </a:r>
        </a:p>
      </dsp:txBody>
      <dsp:txXfrm>
        <a:off x="296575" y="739060"/>
        <a:ext cx="1425876" cy="13602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C68AAB-9E2D-4E4F-BB9D-76FB4C9D8D90}">
      <dsp:nvSpPr>
        <dsp:cNvPr id="0" name=""/>
        <dsp:cNvSpPr/>
      </dsp:nvSpPr>
      <dsp:spPr>
        <a:xfrm>
          <a:off x="1221978" y="2645"/>
          <a:ext cx="2706687" cy="16240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Rep. Judicial do ente lesado / Ministério Público</a:t>
          </a:r>
        </a:p>
      </dsp:txBody>
      <dsp:txXfrm>
        <a:off x="1221978" y="2645"/>
        <a:ext cx="2706687" cy="1624012"/>
      </dsp:txXfrm>
    </dsp:sp>
    <dsp:sp modelId="{FDD4E815-0EA0-4141-B295-942BB654A3C4}">
      <dsp:nvSpPr>
        <dsp:cNvPr id="0" name=""/>
        <dsp:cNvSpPr/>
      </dsp:nvSpPr>
      <dsp:spPr>
        <a:xfrm>
          <a:off x="4199334" y="2645"/>
          <a:ext cx="2706687" cy="16240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Ação judicial</a:t>
          </a:r>
        </a:p>
      </dsp:txBody>
      <dsp:txXfrm>
        <a:off x="4199334" y="2645"/>
        <a:ext cx="2706687" cy="1624012"/>
      </dsp:txXfrm>
    </dsp:sp>
    <dsp:sp modelId="{92D2DCC1-0720-4A41-8511-1096A46B6285}">
      <dsp:nvSpPr>
        <dsp:cNvPr id="0" name=""/>
        <dsp:cNvSpPr/>
      </dsp:nvSpPr>
      <dsp:spPr>
        <a:xfrm>
          <a:off x="1221978" y="1897327"/>
          <a:ext cx="2706687" cy="16240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Perdimento da vantagem auferida</a:t>
          </a:r>
        </a:p>
      </dsp:txBody>
      <dsp:txXfrm>
        <a:off x="1221978" y="1897327"/>
        <a:ext cx="2706687" cy="1624012"/>
      </dsp:txXfrm>
    </dsp:sp>
    <dsp:sp modelId="{4BE9AE1E-077F-DF48-A694-823534CE31C9}">
      <dsp:nvSpPr>
        <dsp:cNvPr id="0" name=""/>
        <dsp:cNvSpPr/>
      </dsp:nvSpPr>
      <dsp:spPr>
        <a:xfrm>
          <a:off x="4199334" y="1897327"/>
          <a:ext cx="2706687" cy="16240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Suspensão ou interdição das atividades</a:t>
          </a:r>
        </a:p>
      </dsp:txBody>
      <dsp:txXfrm>
        <a:off x="4199334" y="1897327"/>
        <a:ext cx="2706687" cy="1624012"/>
      </dsp:txXfrm>
    </dsp:sp>
    <dsp:sp modelId="{36CF5288-9199-1F45-A94A-ED332A848280}">
      <dsp:nvSpPr>
        <dsp:cNvPr id="0" name=""/>
        <dsp:cNvSpPr/>
      </dsp:nvSpPr>
      <dsp:spPr>
        <a:xfrm>
          <a:off x="1221978" y="3792008"/>
          <a:ext cx="2706687" cy="16240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Dissolução compulsória</a:t>
          </a:r>
        </a:p>
      </dsp:txBody>
      <dsp:txXfrm>
        <a:off x="1221978" y="3792008"/>
        <a:ext cx="2706687" cy="1624012"/>
      </dsp:txXfrm>
    </dsp:sp>
    <dsp:sp modelId="{53A4B713-77DF-2F43-9E28-B5609B1B3095}">
      <dsp:nvSpPr>
        <dsp:cNvPr id="0" name=""/>
        <dsp:cNvSpPr/>
      </dsp:nvSpPr>
      <dsp:spPr>
        <a:xfrm>
          <a:off x="4199334" y="3792008"/>
          <a:ext cx="2706687" cy="16240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b="0" i="0" kern="1200"/>
            <a:t>Proibição de receber incentivos, subsídios públicos</a:t>
          </a:r>
          <a:endParaRPr lang="pt-BR" sz="2500" kern="1200"/>
        </a:p>
      </dsp:txBody>
      <dsp:txXfrm>
        <a:off x="4199334" y="3792008"/>
        <a:ext cx="2706687" cy="16240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8D637C-297A-044E-A768-84EAB64A337A}">
      <dsp:nvSpPr>
        <dsp:cNvPr id="0" name=""/>
        <dsp:cNvSpPr/>
      </dsp:nvSpPr>
      <dsp:spPr>
        <a:xfrm>
          <a:off x="4008704" y="390010"/>
          <a:ext cx="1707787" cy="796160"/>
        </a:xfrm>
        <a:prstGeom prst="upArrow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800" kern="1200"/>
        </a:p>
      </dsp:txBody>
      <dsp:txXfrm>
        <a:off x="4435651" y="589050"/>
        <a:ext cx="853893" cy="597120"/>
      </dsp:txXfrm>
    </dsp:sp>
    <dsp:sp modelId="{3432D45E-E533-9941-A710-B0A93962045E}">
      <dsp:nvSpPr>
        <dsp:cNvPr id="0" name=""/>
        <dsp:cNvSpPr/>
      </dsp:nvSpPr>
      <dsp:spPr>
        <a:xfrm>
          <a:off x="6475508" y="390015"/>
          <a:ext cx="1707787" cy="796151"/>
        </a:xfrm>
        <a:prstGeom prst="downArrow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800" kern="1200"/>
        </a:p>
      </dsp:txBody>
      <dsp:txXfrm>
        <a:off x="6902455" y="390015"/>
        <a:ext cx="853893" cy="597113"/>
      </dsp:txXfrm>
    </dsp:sp>
    <dsp:sp modelId="{1A6ABBD3-610D-AF4E-B50F-E6C817460BA7}">
      <dsp:nvSpPr>
        <dsp:cNvPr id="0" name=""/>
        <dsp:cNvSpPr/>
      </dsp:nvSpPr>
      <dsp:spPr>
        <a:xfrm>
          <a:off x="5839289" y="4081814"/>
          <a:ext cx="711578" cy="711578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EEDBE7-5DA7-0144-B320-D1D55ED309F5}">
      <dsp:nvSpPr>
        <dsp:cNvPr id="0" name=""/>
        <dsp:cNvSpPr/>
      </dsp:nvSpPr>
      <dsp:spPr>
        <a:xfrm rot="21360000">
          <a:off x="4059692" y="3776895"/>
          <a:ext cx="4270772" cy="29864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AC7ED3-DA0E-C645-966F-438F83BCD40C}">
      <dsp:nvSpPr>
        <dsp:cNvPr id="0" name=""/>
        <dsp:cNvSpPr/>
      </dsp:nvSpPr>
      <dsp:spPr>
        <a:xfrm rot="21360000">
          <a:off x="3762232" y="2660812"/>
          <a:ext cx="2304011" cy="10772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Integram o sistema normativo</a:t>
          </a:r>
        </a:p>
      </dsp:txBody>
      <dsp:txXfrm>
        <a:off x="3814821" y="2713401"/>
        <a:ext cx="2198833" cy="972112"/>
      </dsp:txXfrm>
    </dsp:sp>
    <dsp:sp modelId="{8E8F5357-F0EC-C441-AEB6-55ACE1D894CA}">
      <dsp:nvSpPr>
        <dsp:cNvPr id="0" name=""/>
        <dsp:cNvSpPr/>
      </dsp:nvSpPr>
      <dsp:spPr>
        <a:xfrm rot="21360000">
          <a:off x="3659706" y="1371019"/>
          <a:ext cx="2319308" cy="10762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Orientam a interpretação</a:t>
          </a:r>
        </a:p>
      </dsp:txBody>
      <dsp:txXfrm>
        <a:off x="3712243" y="1423556"/>
        <a:ext cx="2214234" cy="971146"/>
      </dsp:txXfrm>
    </dsp:sp>
    <dsp:sp modelId="{80747573-A134-BB4F-928D-CC8B44FAD298}">
      <dsp:nvSpPr>
        <dsp:cNvPr id="0" name=""/>
        <dsp:cNvSpPr/>
      </dsp:nvSpPr>
      <dsp:spPr>
        <a:xfrm rot="21360000">
          <a:off x="6335952" y="2480899"/>
          <a:ext cx="2042739" cy="1095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Solucionam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conflitos</a:t>
          </a:r>
        </a:p>
      </dsp:txBody>
      <dsp:txXfrm>
        <a:off x="6389433" y="2534380"/>
        <a:ext cx="1935777" cy="9885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4969E9-FA24-D247-887E-B990E076B682}">
      <dsp:nvSpPr>
        <dsp:cNvPr id="0" name=""/>
        <dsp:cNvSpPr/>
      </dsp:nvSpPr>
      <dsp:spPr>
        <a:xfrm>
          <a:off x="2790558" y="9916"/>
          <a:ext cx="8817130" cy="1284110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0385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400" kern="1200"/>
        </a:p>
      </dsp:txBody>
      <dsp:txXfrm>
        <a:off x="2790558" y="330944"/>
        <a:ext cx="8496103" cy="642055"/>
      </dsp:txXfrm>
    </dsp:sp>
    <dsp:sp modelId="{491C1CBF-BC5F-694A-B462-E2062772CD9E}">
      <dsp:nvSpPr>
        <dsp:cNvPr id="0" name=""/>
        <dsp:cNvSpPr/>
      </dsp:nvSpPr>
      <dsp:spPr>
        <a:xfrm>
          <a:off x="2790558" y="1000150"/>
          <a:ext cx="2715676" cy="24736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800" kern="1200"/>
            <a:t>Informação</a:t>
          </a:r>
        </a:p>
      </dsp:txBody>
      <dsp:txXfrm>
        <a:off x="2790558" y="1000150"/>
        <a:ext cx="2715676" cy="2473669"/>
      </dsp:txXfrm>
    </dsp:sp>
    <dsp:sp modelId="{419E63DD-F6EB-D846-9607-8C9DCFCA29CC}">
      <dsp:nvSpPr>
        <dsp:cNvPr id="0" name=""/>
        <dsp:cNvSpPr/>
      </dsp:nvSpPr>
      <dsp:spPr>
        <a:xfrm>
          <a:off x="5506234" y="437953"/>
          <a:ext cx="6101454" cy="1284110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shade val="50000"/>
            <a:hueOff val="222839"/>
            <a:satOff val="5970"/>
            <a:lumOff val="263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0385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400" kern="1200"/>
        </a:p>
      </dsp:txBody>
      <dsp:txXfrm>
        <a:off x="5506234" y="758981"/>
        <a:ext cx="5780427" cy="642055"/>
      </dsp:txXfrm>
    </dsp:sp>
    <dsp:sp modelId="{5BF1EE17-6C13-354F-91AD-455E467065A4}">
      <dsp:nvSpPr>
        <dsp:cNvPr id="0" name=""/>
        <dsp:cNvSpPr/>
      </dsp:nvSpPr>
      <dsp:spPr>
        <a:xfrm>
          <a:off x="5506234" y="1428187"/>
          <a:ext cx="2715676" cy="24736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800" kern="1200"/>
            <a:t>Participação</a:t>
          </a:r>
        </a:p>
      </dsp:txBody>
      <dsp:txXfrm>
        <a:off x="5506234" y="1428187"/>
        <a:ext cx="2715676" cy="2473669"/>
      </dsp:txXfrm>
    </dsp:sp>
    <dsp:sp modelId="{9AACD1F3-3DEE-2F47-A584-32251035CCEB}">
      <dsp:nvSpPr>
        <dsp:cNvPr id="0" name=""/>
        <dsp:cNvSpPr/>
      </dsp:nvSpPr>
      <dsp:spPr>
        <a:xfrm>
          <a:off x="8221910" y="865990"/>
          <a:ext cx="3385778" cy="1284110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shade val="50000"/>
            <a:hueOff val="222839"/>
            <a:satOff val="5970"/>
            <a:lumOff val="263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0385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400" kern="1200"/>
        </a:p>
      </dsp:txBody>
      <dsp:txXfrm>
        <a:off x="8221910" y="1187018"/>
        <a:ext cx="3064751" cy="642055"/>
      </dsp:txXfrm>
    </dsp:sp>
    <dsp:sp modelId="{370F873A-2163-A14F-92A2-787EE656C153}">
      <dsp:nvSpPr>
        <dsp:cNvPr id="0" name=""/>
        <dsp:cNvSpPr/>
      </dsp:nvSpPr>
      <dsp:spPr>
        <a:xfrm>
          <a:off x="8221910" y="1856224"/>
          <a:ext cx="2715676" cy="24374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800" kern="1200"/>
            <a:t>Poder de influência</a:t>
          </a:r>
        </a:p>
      </dsp:txBody>
      <dsp:txXfrm>
        <a:off x="8221910" y="1856224"/>
        <a:ext cx="2715676" cy="24374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70BA37-BFCB-8C4E-A8C5-3EFE1FD07FBB}">
      <dsp:nvSpPr>
        <dsp:cNvPr id="0" name=""/>
        <dsp:cNvSpPr/>
      </dsp:nvSpPr>
      <dsp:spPr>
        <a:xfrm>
          <a:off x="1905474" y="365760"/>
          <a:ext cx="4551680" cy="4551680"/>
        </a:xfrm>
        <a:prstGeom prst="pie">
          <a:avLst>
            <a:gd name="adj1" fmla="val 16200000"/>
            <a:gd name="adj2" fmla="val 1800000"/>
          </a:avLst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/>
            <a:t>Prejuízo</a:t>
          </a:r>
        </a:p>
      </dsp:txBody>
      <dsp:txXfrm>
        <a:off x="4380179" y="1205653"/>
        <a:ext cx="1544320" cy="1517226"/>
      </dsp:txXfrm>
    </dsp:sp>
    <dsp:sp modelId="{3E961AED-9A72-B942-9B01-97A3F3D46B64}">
      <dsp:nvSpPr>
        <dsp:cNvPr id="0" name=""/>
        <dsp:cNvSpPr/>
      </dsp:nvSpPr>
      <dsp:spPr>
        <a:xfrm>
          <a:off x="1670845" y="501226"/>
          <a:ext cx="4551680" cy="4551680"/>
        </a:xfrm>
        <a:prstGeom prst="pie">
          <a:avLst>
            <a:gd name="adj1" fmla="val 1800000"/>
            <a:gd name="adj2" fmla="val 9000000"/>
          </a:avLst>
        </a:prstGeom>
        <a:solidFill>
          <a:schemeClr val="accent5">
            <a:shade val="50000"/>
            <a:hueOff val="222839"/>
            <a:satOff val="5970"/>
            <a:lumOff val="263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/>
            <a:t>Segurança</a:t>
          </a:r>
        </a:p>
      </dsp:txBody>
      <dsp:txXfrm>
        <a:off x="2917139" y="3373120"/>
        <a:ext cx="2059093" cy="1408853"/>
      </dsp:txXfrm>
    </dsp:sp>
    <dsp:sp modelId="{A4138068-FC76-7242-B3A5-D3690887C9AF}">
      <dsp:nvSpPr>
        <dsp:cNvPr id="0" name=""/>
        <dsp:cNvSpPr/>
      </dsp:nvSpPr>
      <dsp:spPr>
        <a:xfrm>
          <a:off x="1670845" y="501226"/>
          <a:ext cx="4551680" cy="4551680"/>
        </a:xfrm>
        <a:prstGeom prst="pie">
          <a:avLst>
            <a:gd name="adj1" fmla="val 9000000"/>
            <a:gd name="adj2" fmla="val 16200000"/>
          </a:avLst>
        </a:prstGeom>
        <a:solidFill>
          <a:schemeClr val="accent5">
            <a:shade val="50000"/>
            <a:hueOff val="222839"/>
            <a:satOff val="5970"/>
            <a:lumOff val="263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/>
            <a:t>Preservação dos atos</a:t>
          </a:r>
        </a:p>
      </dsp:txBody>
      <dsp:txXfrm>
        <a:off x="2158525" y="1395306"/>
        <a:ext cx="1544320" cy="151722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DDA8F1-B0B4-104A-B181-E5B0E0B339BA}">
      <dsp:nvSpPr>
        <dsp:cNvPr id="0" name=""/>
        <dsp:cNvSpPr/>
      </dsp:nvSpPr>
      <dsp:spPr>
        <a:xfrm>
          <a:off x="984" y="0"/>
          <a:ext cx="2559599" cy="4137147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700" kern="1200"/>
        </a:p>
      </dsp:txBody>
      <dsp:txXfrm>
        <a:off x="984" y="0"/>
        <a:ext cx="2559599" cy="1241144"/>
      </dsp:txXfrm>
    </dsp:sp>
    <dsp:sp modelId="{8BCD517B-7D00-BE41-ADF4-0E4B6ED59C1C}">
      <dsp:nvSpPr>
        <dsp:cNvPr id="0" name=""/>
        <dsp:cNvSpPr/>
      </dsp:nvSpPr>
      <dsp:spPr>
        <a:xfrm>
          <a:off x="256944" y="1818503"/>
          <a:ext cx="2047679" cy="1534426"/>
        </a:xfrm>
        <a:prstGeom prst="roundRect">
          <a:avLst>
            <a:gd name="adj" fmla="val 10000"/>
          </a:avLst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/>
            <a:t>Explícita</a:t>
          </a:r>
        </a:p>
      </dsp:txBody>
      <dsp:txXfrm>
        <a:off x="301886" y="1863445"/>
        <a:ext cx="1957795" cy="1444542"/>
      </dsp:txXfrm>
    </dsp:sp>
    <dsp:sp modelId="{E53DFE78-B2D1-C249-BEBC-EA7F4131DA26}">
      <dsp:nvSpPr>
        <dsp:cNvPr id="0" name=""/>
        <dsp:cNvSpPr/>
      </dsp:nvSpPr>
      <dsp:spPr>
        <a:xfrm>
          <a:off x="2752553" y="0"/>
          <a:ext cx="2559599" cy="4137147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700" kern="1200"/>
        </a:p>
      </dsp:txBody>
      <dsp:txXfrm>
        <a:off x="2752553" y="0"/>
        <a:ext cx="2559599" cy="1241144"/>
      </dsp:txXfrm>
    </dsp:sp>
    <dsp:sp modelId="{089618D7-57BD-D24C-9ABB-E32BAAAA116C}">
      <dsp:nvSpPr>
        <dsp:cNvPr id="0" name=""/>
        <dsp:cNvSpPr/>
      </dsp:nvSpPr>
      <dsp:spPr>
        <a:xfrm>
          <a:off x="3008513" y="1818503"/>
          <a:ext cx="2047679" cy="1534426"/>
        </a:xfrm>
        <a:prstGeom prst="roundRect">
          <a:avLst>
            <a:gd name="adj" fmla="val 10000"/>
          </a:avLst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/>
            <a:t>Clara</a:t>
          </a:r>
        </a:p>
      </dsp:txBody>
      <dsp:txXfrm>
        <a:off x="3053455" y="1863445"/>
        <a:ext cx="1957795" cy="1444542"/>
      </dsp:txXfrm>
    </dsp:sp>
    <dsp:sp modelId="{8D8964CD-EC76-3F42-ACA9-C10BAD974284}">
      <dsp:nvSpPr>
        <dsp:cNvPr id="0" name=""/>
        <dsp:cNvSpPr/>
      </dsp:nvSpPr>
      <dsp:spPr>
        <a:xfrm>
          <a:off x="5504123" y="0"/>
          <a:ext cx="2559599" cy="4137147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700" kern="1200"/>
        </a:p>
      </dsp:txBody>
      <dsp:txXfrm>
        <a:off x="5504123" y="0"/>
        <a:ext cx="2559599" cy="1241144"/>
      </dsp:txXfrm>
    </dsp:sp>
    <dsp:sp modelId="{1EEA3F0C-4385-F247-936E-F01CCF978E2E}">
      <dsp:nvSpPr>
        <dsp:cNvPr id="0" name=""/>
        <dsp:cNvSpPr/>
      </dsp:nvSpPr>
      <dsp:spPr>
        <a:xfrm>
          <a:off x="5760083" y="1788519"/>
          <a:ext cx="2047679" cy="1594394"/>
        </a:xfrm>
        <a:prstGeom prst="roundRect">
          <a:avLst>
            <a:gd name="adj" fmla="val 10000"/>
          </a:avLst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/>
            <a:t>Congruente</a:t>
          </a:r>
        </a:p>
      </dsp:txBody>
      <dsp:txXfrm>
        <a:off x="5806781" y="1835217"/>
        <a:ext cx="1954283" cy="150099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793F1-37E8-764C-9619-237D4F21BB3F}">
      <dsp:nvSpPr>
        <dsp:cNvPr id="0" name=""/>
        <dsp:cNvSpPr/>
      </dsp:nvSpPr>
      <dsp:spPr>
        <a:xfrm rot="16200000">
          <a:off x="1982202" y="1276161"/>
          <a:ext cx="3324875" cy="2866885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203200" rIns="182880" bIns="20320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0" kern="1200"/>
            <a:t>Previsibilidade</a:t>
          </a:r>
        </a:p>
      </dsp:txBody>
      <dsp:txXfrm rot="5400000">
        <a:off x="2351172" y="1187142"/>
        <a:ext cx="2726910" cy="3044925"/>
      </dsp:txXfrm>
    </dsp:sp>
    <dsp:sp modelId="{B3042185-5EB8-A04D-B31A-2ECF9D93C810}">
      <dsp:nvSpPr>
        <dsp:cNvPr id="0" name=""/>
        <dsp:cNvSpPr/>
      </dsp:nvSpPr>
      <dsp:spPr>
        <a:xfrm rot="5400000">
          <a:off x="5062274" y="1343562"/>
          <a:ext cx="3324910" cy="273208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52377"/>
            <a:satOff val="-2891"/>
            <a:lumOff val="1116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203200" rIns="121920" bIns="20320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1182688" algn="l"/>
            </a:tabLst>
          </a:pPr>
          <a:r>
            <a:rPr lang="pt-BR" sz="3200" b="0" kern="1200"/>
            <a:t>Confiança</a:t>
          </a:r>
        </a:p>
      </dsp:txBody>
      <dsp:txXfrm rot="-5400000">
        <a:off x="5358687" y="1180543"/>
        <a:ext cx="2598691" cy="3058124"/>
      </dsp:txXfrm>
    </dsp:sp>
    <dsp:sp modelId="{DC6B2717-C611-6945-B527-351D59C4CBAB}">
      <dsp:nvSpPr>
        <dsp:cNvPr id="0" name=""/>
        <dsp:cNvSpPr/>
      </dsp:nvSpPr>
      <dsp:spPr>
        <a:xfrm>
          <a:off x="4136642" y="0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E9A756-FC7C-654E-92B3-5CFA41C36854}">
      <dsp:nvSpPr>
        <dsp:cNvPr id="0" name=""/>
        <dsp:cNvSpPr/>
      </dsp:nvSpPr>
      <dsp:spPr>
        <a:xfrm rot="10800000">
          <a:off x="4136642" y="3193220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4T16:56:19.0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3429 14 24575,'-2362'0'0,"2332"2"0,0 1 0,-34 7 0,32-4 0,-51 3 0,12-8 0,38-2 0,0 1 0,1 2 0,-39 7 0,-5 8 0,-116 27 0,139-31 0,-67 23 0,102-29 0,1 0 0,0 1 0,0 1 0,-26 18 0,40-25 0,0 1 0,0-1 0,0 1 0,0 0 0,1-1 0,0 1 0,-1 0 0,1 1 0,0-1 0,0 0 0,1 1 0,-1-1 0,-1 5 0,3-5 0,0-1 0,0 1 0,0-1 0,0 1 0,0 0 0,0-1 0,1 1 0,-1-1 0,1 1 0,0-1 0,0 1 0,0-1 0,0 1 0,0-1 0,0 0 0,1 0 0,-1 1 0,1-1 0,-1 0 0,1 0 0,3 2 0,21 21 0,1-2 0,0 0 0,2-2 0,1-2 0,0 0 0,2-2 0,0-1 0,0-2 0,2-1 0,-1-2 0,2-1 0,48 7 0,-27-5 0,-31-6 0,1-1 0,46 3 0,649-7 0,-336-3 0,721 2 0,-1076 1 0,0 2 0,34 8 0,-32-5 0,51 3 0,246-10 0,-319 1 0,1-1 0,-1-1 0,0 1 0,1-2 0,-1 0 0,0 0 0,0 0 0,-1-1 0,1-1 0,-1 0 0,10-7 0,-1 0 0,0-2 0,-1 0 0,-1-1 0,19-22 0,-28 28 0,0-1 0,0 1 0,-1-1 0,0-1 0,-1 1 0,0-1 0,-1 0 0,0 0 0,3-17 0,-3 10 0,-2 1 0,0-1 0,-1 0 0,0 0 0,-4-26 0,2 37 0,-1 1 0,0-1 0,0 1 0,-1 0 0,0 0 0,0 0 0,0 0 0,0 1 0,-1-1 0,0 1 0,-1 0 0,1 0 0,-1 0 0,0 1 0,0-1 0,0 1 0,-1 0 0,-10-5 0,-5-3 0,-1 1 0,-1 1 0,-40-13 0,17 8 0,27 7 0,0 2 0,-1 0 0,0 2 0,-38-5 0,1 3-1365,31 0-5461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B3623-5D50-4A26-8673-149C6B8A34FD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0AFC2-8C8F-48EE-BB80-B0520C12BBB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5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altLang="pt-BR" sz="1200"/>
              <a:t>Lei nº 7.347/1985 – Ação civil pública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altLang="pt-BR" sz="1200"/>
              <a:t>Lei nº 8.429/92 – Responsabilização de agentes públicos – políticos e servidores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altLang="pt-BR" sz="1200" b="1"/>
              <a:t>Lei nº 12.846/2013 – LAC</a:t>
            </a:r>
          </a:p>
          <a:p>
            <a:pPr marL="342900" lvl="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altLang="pt-BR" sz="1200"/>
              <a:t>Código Penal (art. 312 a 337-D) – Crimes praticados por funcionário público contra a administração pública </a:t>
            </a:r>
          </a:p>
          <a:p>
            <a:pPr marL="342900" lvl="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altLang="pt-BR" sz="1200"/>
              <a:t>Lei nº 9.613/98 – Lavagem de dinheiro</a:t>
            </a:r>
          </a:p>
          <a:p>
            <a:pPr marL="342900" lvl="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altLang="pt-BR" sz="1200"/>
              <a:t>12462/2011 – Regime diferenciado de contratações públicas</a:t>
            </a:r>
          </a:p>
          <a:p>
            <a:pPr marL="342900" lvl="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altLang="pt-BR" sz="1200"/>
              <a:t>Lei nº 12.850/2013</a:t>
            </a:r>
            <a:endParaRPr lang="pt-BR" sz="1200"/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pt-BR" sz="120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0AFC2-8C8F-48EE-BB80-B0520C12BB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05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7F80EB-E4D7-9B95-DC48-DDB36D57C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3590C0A-4F50-F43E-2107-7195719159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721A5B-3864-3874-8D27-4BFCDC023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BDEF-50DE-4D45-BC65-AB81243B8F42}" type="datetimeFigureOut">
              <a:rPr lang="pt-BR" smtClean="0"/>
              <a:t>08/09/2023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6A02B7-4C8A-491E-A17F-1BD92190C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F71BC5-96BF-182F-B208-3ECA97C8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E0F0-0FDE-5847-BF9B-66A4121516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280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E6EB3D-11A7-7098-404C-2802D4CE3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21C79D5-70D5-7CA3-09E4-16A5B4E64A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94029A-B313-4FE8-A962-4CC3674D6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BDEF-50DE-4D45-BC65-AB81243B8F42}" type="datetimeFigureOut">
              <a:rPr lang="pt-BR" smtClean="0"/>
              <a:t>08/09/2023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F5CAFB-99D8-9D71-B274-DC5E84223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296BCB-154A-C129-EF42-FAAA81E59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E0F0-0FDE-5847-BF9B-66A4121516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2047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48EE8CC-87CD-49FF-6F7E-8C8F40104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2EEA049-6646-C5EE-6085-4B6D0F18C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B63644-3CF2-81DA-B098-DA9F21C92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BDEF-50DE-4D45-BC65-AB81243B8F42}" type="datetimeFigureOut">
              <a:rPr lang="pt-BR" smtClean="0"/>
              <a:t>08/09/2023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A50E15-20FB-C033-ED2C-B0BB470DB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B58877-13B4-5DB6-FD87-4E94C43E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E0F0-0FDE-5847-BF9B-66A4121516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7047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12"/>
            <a:ext cx="12195226" cy="685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4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C14E-9AA3-40E0-BA2F-8ABEB8D63F17}" type="datetimeFigureOut">
              <a:rPr lang="pt-BR" smtClean="0"/>
              <a:t>08/09/2023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0281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C14E-9AA3-40E0-BA2F-8ABEB8D63F17}" type="datetimeFigureOut">
              <a:rPr lang="pt-BR" smtClean="0"/>
              <a:t>08/09/2023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9041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C14E-9AA3-40E0-BA2F-8ABEB8D63F17}" type="datetimeFigureOut">
              <a:rPr lang="pt-BR" smtClean="0"/>
              <a:t>08/09/2023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7384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C14E-9AA3-40E0-BA2F-8ABEB8D63F17}" type="datetimeFigureOut">
              <a:rPr lang="pt-BR" smtClean="0"/>
              <a:t>08/09/2023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7590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C14E-9AA3-40E0-BA2F-8ABEB8D63F17}" type="datetimeFigureOut">
              <a:rPr lang="pt-BR" smtClean="0"/>
              <a:t>08/09/2023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3244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C14E-9AA3-40E0-BA2F-8ABEB8D63F17}" type="datetimeFigureOut">
              <a:rPr lang="pt-BR" smtClean="0"/>
              <a:t>08/09/2023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1659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C14E-9AA3-40E0-BA2F-8ABEB8D63F17}" type="datetimeFigureOut">
              <a:rPr lang="pt-BR" smtClean="0"/>
              <a:t>08/09/2023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5278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A02317-1DEF-B1E1-0C03-2C89C3E8D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3DCC0A-925C-9EDD-93C5-D8E72EF07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2706D95-0060-74C5-F77E-28308E241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BDEF-50DE-4D45-BC65-AB81243B8F42}" type="datetimeFigureOut">
              <a:rPr lang="pt-BR" smtClean="0"/>
              <a:t>08/09/2023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C0E0ECA-4FB8-DD1A-57F2-67101D965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0E603F-5DE3-8006-2559-65F1DB23D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E0F0-0FDE-5847-BF9B-66A4121516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8756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C14E-9AA3-40E0-BA2F-8ABEB8D63F17}" type="datetimeFigureOut">
              <a:rPr lang="pt-BR" smtClean="0"/>
              <a:t>08/09/2023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5190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C14E-9AA3-40E0-BA2F-8ABEB8D63F17}" type="datetimeFigureOut">
              <a:rPr lang="pt-BR" smtClean="0"/>
              <a:t>08/09/2023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5781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C14E-9AA3-40E0-BA2F-8ABEB8D63F17}" type="datetimeFigureOut">
              <a:rPr lang="pt-BR" smtClean="0"/>
              <a:t>08/09/2023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84829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4758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2"/>
            <a:ext cx="12195226" cy="685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106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669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475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15125A-535F-81B2-D963-551B1EFA5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B276B1E-6215-C8A6-FE7E-D93F6F7C8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05D8378-0D3C-6F53-0EE1-DF6658BAA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BDEF-50DE-4D45-BC65-AB81243B8F42}" type="datetimeFigureOut">
              <a:rPr lang="pt-BR" smtClean="0"/>
              <a:t>08/09/2023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EE34DC-D6F9-8F99-7399-0BF08AFC3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930DD9-5DCA-3A7A-0504-0D6EAAD35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E0F0-0FDE-5847-BF9B-66A4121516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8679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54BD2F-3833-D2B2-2AE7-31CDF9338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654A88-9B2B-66E7-362C-27067F790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A06C1C2-7FE7-AD02-FE14-D8B958625C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C8DAE3B-C68C-12D8-CB0A-237F71DAF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BDEF-50DE-4D45-BC65-AB81243B8F42}" type="datetimeFigureOut">
              <a:rPr lang="pt-BR" smtClean="0"/>
              <a:t>08/09/2023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9DAD87B-22B1-0BAD-D847-88D8B9F4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7924018-3B19-32AB-25EB-2D983A72A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E0F0-0FDE-5847-BF9B-66A4121516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339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191E87-C0BE-347B-DBD4-917A1E84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2F800D-78AE-550A-BFBA-4615BD356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7F2F20-E7B3-1377-F41F-6025C3D4C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E0292CC-B0EB-32C8-0BD3-C9A45E4088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2FCEC06-40C1-1BE9-0B28-A1A873C67A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FE95021-3D29-BC4D-997C-B1C5005A1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BDEF-50DE-4D45-BC65-AB81243B8F42}" type="datetimeFigureOut">
              <a:rPr lang="pt-BR" smtClean="0"/>
              <a:t>08/09/2023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4837E68-3410-82CF-B2D2-E35A44459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07F87BC-901A-6E29-ADFB-24F3A69BA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E0F0-0FDE-5847-BF9B-66A4121516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6466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3DB028-C064-74E6-0429-5736CAFFB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2E162ED-3F2D-D065-88DE-3B2FDF98B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BDEF-50DE-4D45-BC65-AB81243B8F42}" type="datetimeFigureOut">
              <a:rPr lang="pt-BR" smtClean="0"/>
              <a:t>08/09/2023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0360280-E801-781B-3249-95D3DA976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5A3AC6F-F94E-B2E0-A6C2-4FC9DD2E8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E0F0-0FDE-5847-BF9B-66A4121516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5422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74A2550B-6798-C4E8-95BF-657E80C98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4089" y="0"/>
            <a:ext cx="1967911" cy="137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64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805804-B655-FED4-F6FB-C793D35E4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159032-3C3A-EC84-8249-F20DB774D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1C9A1E2-5113-9D3B-BE99-479BE5889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1D62243-7158-0D20-8F8C-9BA6BE73D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BDEF-50DE-4D45-BC65-AB81243B8F42}" type="datetimeFigureOut">
              <a:rPr lang="pt-BR" smtClean="0"/>
              <a:t>08/09/2023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D2CF880-917F-E6EB-027F-49A571F42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5C8D8F9-A01F-AC6B-802E-1413B0011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E0F0-0FDE-5847-BF9B-66A4121516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180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A2A9-B801-1CC0-A50C-4C3DB65A6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8D7952D-F041-98F5-65E8-63BB4644FA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F5EA79D-38BC-4C63-D7C5-81BC6DE10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F9522E6-9BCC-A6C0-6730-6714C01C2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BDEF-50DE-4D45-BC65-AB81243B8F42}" type="datetimeFigureOut">
              <a:rPr lang="pt-BR" smtClean="0"/>
              <a:t>08/09/2023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370350B-D9A0-5683-9FC3-563AB3328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17215BF-6572-4561-85D0-57C77701B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E0F0-0FDE-5847-BF9B-66A4121516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2099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9A0B882-BC13-1AE8-D195-DBF06F9C0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424ECE5-35F4-CB83-F0E3-C715D7063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646097-4364-CD95-CE20-B7B8C4DE6C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FBDEF-50DE-4D45-BC65-AB81243B8F42}" type="datetimeFigureOut">
              <a:rPr lang="pt-BR" smtClean="0"/>
              <a:t>08/09/2023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424C14A-E67D-11E3-164C-BCFC6F79A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92D389-BABD-D485-41F4-57B2C796A2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2E0F0-0FDE-5847-BF9B-66A4121516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7159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7C14E-9AA3-40E0-BA2F-8ABEB8D63F17}" type="datetimeFigureOut">
              <a:rPr lang="pt-BR" smtClean="0"/>
              <a:t>08/09/2023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D7870-3E1E-46D6-B2B9-1C7C4867D3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312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0" r:id="rId12"/>
    <p:sldLayoutId id="2147483674" r:id="rId13"/>
    <p:sldLayoutId id="2147483685" r:id="rId14"/>
    <p:sldLayoutId id="214748371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repositorio.cgu.gov.br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://www.planalto.gov.br/ccivil_03/_Ato2019-2022/2021/Lei/L14133.htm#art193ii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sv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3" Type="http://schemas.openxmlformats.org/officeDocument/2006/relationships/diagramLayout" Target="../diagrams/layout18.xml"/><Relationship Id="rId7" Type="http://schemas.openxmlformats.org/officeDocument/2006/relationships/diagramData" Target="../diagrams/data19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11" Type="http://schemas.microsoft.com/office/2007/relationships/diagramDrawing" Target="../diagrams/drawing19.xml"/><Relationship Id="rId5" Type="http://schemas.openxmlformats.org/officeDocument/2006/relationships/diagramColors" Target="../diagrams/colors18.xml"/><Relationship Id="rId10" Type="http://schemas.openxmlformats.org/officeDocument/2006/relationships/diagramColors" Target="../diagrams/colors19.xml"/><Relationship Id="rId4" Type="http://schemas.openxmlformats.org/officeDocument/2006/relationships/diagramQuickStyle" Target="../diagrams/quickStyle18.xml"/><Relationship Id="rId9" Type="http://schemas.openxmlformats.org/officeDocument/2006/relationships/diagramQuickStyle" Target="../diagrams/quickStyle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435EE003-9B58-CA16-D20B-CE4EA8E8A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D93BEE9-519F-57B5-FA4A-5293CCED0C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663" y="3741821"/>
            <a:ext cx="10678026" cy="2904958"/>
          </a:xfrm>
        </p:spPr>
        <p:txBody>
          <a:bodyPr>
            <a:normAutofit/>
          </a:bodyPr>
          <a:lstStyle/>
          <a:p>
            <a:pPr algn="l"/>
            <a:r>
              <a:rPr lang="pt-BR" sz="5400" b="1" dirty="0">
                <a:solidFill>
                  <a:schemeClr val="bg1"/>
                </a:solidFill>
                <a:latin typeface="+mn-lt"/>
              </a:rPr>
              <a:t>Processo Administrativo de Responsabilização – Workshop CGDF</a:t>
            </a:r>
            <a:br>
              <a:rPr lang="pt-BR" sz="5400" b="1" dirty="0">
                <a:solidFill>
                  <a:schemeClr val="bg1"/>
                </a:solidFill>
                <a:latin typeface="+mn-lt"/>
              </a:rPr>
            </a:br>
            <a:r>
              <a:rPr lang="pt-BR" sz="5400" b="1" dirty="0">
                <a:solidFill>
                  <a:schemeClr val="bg1"/>
                </a:solidFill>
                <a:latin typeface="+mn-lt"/>
              </a:rPr>
              <a:t>Lei nº 12.846/2013</a:t>
            </a:r>
            <a:br>
              <a:rPr lang="pt-BR" dirty="0"/>
            </a:br>
            <a:r>
              <a:rPr lang="pt-BR" sz="3200" b="1" dirty="0">
                <a:solidFill>
                  <a:schemeClr val="bg1"/>
                </a:solidFill>
                <a:latin typeface="+mn-lt"/>
              </a:rPr>
              <a:t>Felipe Barbosa Brandt</a:t>
            </a:r>
            <a:endParaRPr lang="pt-BR" sz="54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4533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5FE0C5-5287-B6E1-39EC-26E5B5246100}"/>
              </a:ext>
            </a:extLst>
          </p:cNvPr>
          <p:cNvSpPr txBox="1">
            <a:spLocks/>
          </p:cNvSpPr>
          <p:nvPr/>
        </p:nvSpPr>
        <p:spPr>
          <a:xfrm>
            <a:off x="482929" y="1021123"/>
            <a:ext cx="9601200" cy="659921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Princípios aplicáveis ao PAR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FA9B7E-A697-DAF8-FBFD-87E3DF22F4ED}"/>
              </a:ext>
            </a:extLst>
          </p:cNvPr>
          <p:cNvSpPr txBox="1">
            <a:spLocks/>
          </p:cNvSpPr>
          <p:nvPr/>
        </p:nvSpPr>
        <p:spPr>
          <a:xfrm>
            <a:off x="495493" y="1654828"/>
            <a:ext cx="10751314" cy="65992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3200"/>
              <a:t>Normas genéricas e abstratas com elevada posição hierárquica que: </a:t>
            </a:r>
          </a:p>
          <a:p>
            <a:endParaRPr lang="pt-BR" sz="320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DC8BD766-17E9-6F4B-19FF-508901FF52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1628448"/>
              </p:ext>
            </p:extLst>
          </p:nvPr>
        </p:nvGraphicFramePr>
        <p:xfrm>
          <a:off x="0" y="2015067"/>
          <a:ext cx="12192000" cy="4842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797207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B28658B-81EF-4865-823A-E77D0DD05260}"/>
              </a:ext>
            </a:extLst>
          </p:cNvPr>
          <p:cNvGraphicFramePr/>
          <p:nvPr/>
        </p:nvGraphicFramePr>
        <p:xfrm>
          <a:off x="332377" y="870857"/>
          <a:ext cx="11527246" cy="6885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ítulo 1">
            <a:extLst>
              <a:ext uri="{FF2B5EF4-FFF2-40B4-BE49-F238E27FC236}">
                <a16:creationId xmlns:a16="http://schemas.microsoft.com/office/drawing/2014/main" id="{8B27EE6A-349D-4719-B54E-BFD452ECAE0B}"/>
              </a:ext>
            </a:extLst>
          </p:cNvPr>
          <p:cNvSpPr txBox="1">
            <a:spLocks/>
          </p:cNvSpPr>
          <p:nvPr/>
        </p:nvSpPr>
        <p:spPr>
          <a:xfrm>
            <a:off x="696798" y="1001486"/>
            <a:ext cx="10798404" cy="809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83540" indent="-383540" fontAlgn="base"/>
            <a:r>
              <a:rPr lang="pt-BR" b="1">
                <a:latin typeface="+mn-lt"/>
              </a:rPr>
              <a:t>Etapa 2: Definição da Alíquota</a:t>
            </a:r>
            <a:r>
              <a:rPr lang="pt-BR" sz="2000" b="1" i="1">
                <a:solidFill>
                  <a:schemeClr val="bg1"/>
                </a:solidFill>
              </a:rPr>
              <a:t> 1)</a:t>
            </a:r>
            <a:endParaRPr lang="pt-BR" sz="2800" b="1" i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858220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809457-0C73-46E9-9DD4-406DA3082411}"/>
              </a:ext>
            </a:extLst>
          </p:cNvPr>
          <p:cNvSpPr txBox="1">
            <a:spLocks/>
          </p:cNvSpPr>
          <p:nvPr/>
        </p:nvSpPr>
        <p:spPr>
          <a:xfrm>
            <a:off x="682831" y="863929"/>
            <a:ext cx="9601200" cy="6771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Etapa 3: limites máximo e mínimo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4CAB55B-D018-4E18-8816-2C76FBF3998A}"/>
              </a:ext>
            </a:extLst>
          </p:cNvPr>
          <p:cNvSpPr/>
          <p:nvPr/>
        </p:nvSpPr>
        <p:spPr>
          <a:xfrm>
            <a:off x="682830" y="1598252"/>
            <a:ext cx="107090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2EF9B68-401B-438D-A9FD-F53580C66077}"/>
              </a:ext>
            </a:extLst>
          </p:cNvPr>
          <p:cNvSpPr/>
          <p:nvPr/>
        </p:nvSpPr>
        <p:spPr>
          <a:xfrm>
            <a:off x="3670528" y="2377863"/>
            <a:ext cx="7838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>
                <a:solidFill>
                  <a:prstClr val="black"/>
                </a:solidFill>
                <a:latin typeface="Calibri" panose="020F0502020204030204"/>
              </a:rPr>
              <a:t>Multa nunca é inferior à vantagem auferida.</a:t>
            </a:r>
            <a:endParaRPr kumimoji="0" lang="pt-BR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EAF330C-FFF3-4849-B776-BDF265C3686A}"/>
              </a:ext>
            </a:extLst>
          </p:cNvPr>
          <p:cNvSpPr/>
          <p:nvPr/>
        </p:nvSpPr>
        <p:spPr>
          <a:xfrm>
            <a:off x="343557" y="2101117"/>
            <a:ext cx="3004457" cy="127180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/>
              <a:t>Regra de ouro</a:t>
            </a:r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252493083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E5D9C1DD-D5CA-4BB2-AFCA-78ABE437F789}"/>
              </a:ext>
            </a:extLst>
          </p:cNvPr>
          <p:cNvSpPr txBox="1">
            <a:spLocks/>
          </p:cNvSpPr>
          <p:nvPr/>
        </p:nvSpPr>
        <p:spPr>
          <a:xfrm>
            <a:off x="3283130" y="1634685"/>
            <a:ext cx="8663699" cy="1075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pt-BR"/>
              <a:t>Valor total da receita auferida em contrato administrativo, deduzidos os custos lícitos.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445BF66-6994-4181-9DA8-D61B03C00D8F}"/>
              </a:ext>
            </a:extLst>
          </p:cNvPr>
          <p:cNvSpPr/>
          <p:nvPr/>
        </p:nvSpPr>
        <p:spPr>
          <a:xfrm>
            <a:off x="0" y="1536714"/>
            <a:ext cx="3004457" cy="127180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/>
              <a:t>Ato lesivo relacionado a licitação e contrato público</a:t>
            </a:r>
            <a:endParaRPr lang="pt-BR" sz="240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7140771-B62E-487A-A9AC-B124CC209EB5}"/>
              </a:ext>
            </a:extLst>
          </p:cNvPr>
          <p:cNvSpPr/>
          <p:nvPr/>
        </p:nvSpPr>
        <p:spPr>
          <a:xfrm>
            <a:off x="0" y="2930050"/>
            <a:ext cx="3004457" cy="12718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/>
              <a:t>Ato lesivo que evita despesas</a:t>
            </a:r>
            <a:endParaRPr lang="pt-BR" sz="240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A0F075-8C34-420F-A042-EA2C9F8AD2A7}"/>
              </a:ext>
            </a:extLst>
          </p:cNvPr>
          <p:cNvSpPr/>
          <p:nvPr/>
        </p:nvSpPr>
        <p:spPr>
          <a:xfrm>
            <a:off x="0" y="4338275"/>
            <a:ext cx="3004457" cy="12718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/>
              <a:t>Ato lesivo que promove ação ou omissão do poder público</a:t>
            </a:r>
            <a:endParaRPr lang="pt-BR" sz="2200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817EB4B3-3533-4F10-A84D-792420BE7040}"/>
              </a:ext>
            </a:extLst>
          </p:cNvPr>
          <p:cNvSpPr txBox="1">
            <a:spLocks/>
          </p:cNvSpPr>
          <p:nvPr/>
        </p:nvSpPr>
        <p:spPr>
          <a:xfrm>
            <a:off x="3283125" y="3267641"/>
            <a:ext cx="8663699" cy="1075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pt-BR"/>
              <a:t>Valor total de despesas ou custos evitados.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686A9C38-9DCB-4998-992C-A4B6C3A36518}"/>
              </a:ext>
            </a:extLst>
          </p:cNvPr>
          <p:cNvSpPr txBox="1">
            <a:spLocks/>
          </p:cNvSpPr>
          <p:nvPr/>
        </p:nvSpPr>
        <p:spPr>
          <a:xfrm>
            <a:off x="3283125" y="4685385"/>
            <a:ext cx="8663699" cy="1075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pt-BR"/>
              <a:t>Valor do lucro adicional.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ABFB093-3ABE-4C53-8378-0459BE886F48}"/>
              </a:ext>
            </a:extLst>
          </p:cNvPr>
          <p:cNvSpPr/>
          <p:nvPr/>
        </p:nvSpPr>
        <p:spPr>
          <a:xfrm>
            <a:off x="0" y="5860869"/>
            <a:ext cx="3004457" cy="8621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/>
              <a:t>Propina</a:t>
            </a:r>
            <a:endParaRPr lang="pt-BR" sz="220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BE886D0C-9733-4F2C-B261-3CAB09F236CB}"/>
              </a:ext>
            </a:extLst>
          </p:cNvPr>
          <p:cNvSpPr txBox="1">
            <a:spLocks/>
          </p:cNvSpPr>
          <p:nvPr/>
        </p:nvSpPr>
        <p:spPr>
          <a:xfrm>
            <a:off x="663182" y="47279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Vantagem auferida</a:t>
            </a:r>
          </a:p>
        </p:txBody>
      </p:sp>
    </p:spTree>
    <p:extLst>
      <p:ext uri="{BB962C8B-B14F-4D97-AF65-F5344CB8AC3E}">
        <p14:creationId xmlns:p14="http://schemas.microsoft.com/office/powerpoint/2010/main" val="423602989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F2D248-0A40-4467-A83A-97AC7C961C35}"/>
              </a:ext>
            </a:extLst>
          </p:cNvPr>
          <p:cNvSpPr txBox="1">
            <a:spLocks/>
          </p:cNvSpPr>
          <p:nvPr/>
        </p:nvSpPr>
        <p:spPr>
          <a:xfrm>
            <a:off x="745444" y="816427"/>
            <a:ext cx="6510379" cy="14859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Publicação Extraordinária da condenação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9C9F81-10F1-46B9-810D-702187A59C74}"/>
              </a:ext>
            </a:extLst>
          </p:cNvPr>
          <p:cNvSpPr txBox="1">
            <a:spLocks/>
          </p:cNvSpPr>
          <p:nvPr/>
        </p:nvSpPr>
        <p:spPr>
          <a:xfrm>
            <a:off x="745445" y="2590800"/>
            <a:ext cx="5793475" cy="3581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3540" indent="-383540"/>
            <a:r>
              <a:rPr lang="pt-BR"/>
              <a:t>Sanção reputacional</a:t>
            </a:r>
          </a:p>
          <a:p>
            <a:pPr marL="383540" indent="-383540" algn="just"/>
            <a:r>
              <a:rPr lang="pt-BR"/>
              <a:t>Registro em meio de comunicação de grande circulação na área de atuação da empresa</a:t>
            </a:r>
          </a:p>
          <a:p>
            <a:pPr marL="383540" indent="-383540"/>
            <a:r>
              <a:rPr lang="pt-BR"/>
              <a:t>Edital no estabelecimento</a:t>
            </a:r>
          </a:p>
          <a:p>
            <a:pPr marL="383540" indent="-383540"/>
            <a:r>
              <a:rPr lang="pt-BR"/>
              <a:t>Divulgação no site da empresa</a:t>
            </a:r>
            <a:endParaRPr lang="pt-BR">
              <a:cs typeface="Calibri"/>
            </a:endParaRPr>
          </a:p>
        </p:txBody>
      </p:sp>
      <p:pic>
        <p:nvPicPr>
          <p:cNvPr id="4" name="Gráfico 3" descr="Lista">
            <a:extLst>
              <a:ext uri="{FF2B5EF4-FFF2-40B4-BE49-F238E27FC236}">
                <a16:creationId xmlns:a16="http://schemas.microsoft.com/office/drawing/2014/main" id="{59704BEF-2165-4110-8FD4-6CD2F19E0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49579" y="3509434"/>
            <a:ext cx="2705100" cy="27051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Chave Direita 4">
            <a:extLst>
              <a:ext uri="{FF2B5EF4-FFF2-40B4-BE49-F238E27FC236}">
                <a16:creationId xmlns:a16="http://schemas.microsoft.com/office/drawing/2014/main" id="{B934569D-F07B-4558-9B2E-CA5DD07F2EE2}"/>
              </a:ext>
            </a:extLst>
          </p:cNvPr>
          <p:cNvSpPr/>
          <p:nvPr/>
        </p:nvSpPr>
        <p:spPr>
          <a:xfrm>
            <a:off x="5817326" y="4275909"/>
            <a:ext cx="217714" cy="127145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7082730-441D-4AB3-A38B-234A2DB98259}"/>
              </a:ext>
            </a:extLst>
          </p:cNvPr>
          <p:cNvSpPr/>
          <p:nvPr/>
        </p:nvSpPr>
        <p:spPr>
          <a:xfrm>
            <a:off x="6156962" y="4631151"/>
            <a:ext cx="2491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3540" indent="-383540"/>
            <a:r>
              <a:rPr lang="pt-BR" sz="2400">
                <a:solidFill>
                  <a:srgbClr val="FF0000"/>
                </a:solidFill>
              </a:rPr>
              <a:t>Mínimo de 30 dias</a:t>
            </a:r>
            <a:endParaRPr lang="pt-BR" sz="2400">
              <a:solidFill>
                <a:srgbClr val="FF0000"/>
              </a:solidFill>
              <a:cs typeface="Calibri"/>
            </a:endParaRPr>
          </a:p>
        </p:txBody>
      </p:sp>
      <p:pic>
        <p:nvPicPr>
          <p:cNvPr id="7" name="Gráfico 6" descr="Internet">
            <a:extLst>
              <a:ext uri="{FF2B5EF4-FFF2-40B4-BE49-F238E27FC236}">
                <a16:creationId xmlns:a16="http://schemas.microsoft.com/office/drawing/2014/main" id="{B9DE38EF-5E61-4265-81F3-39DE8B222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49579" y="643467"/>
            <a:ext cx="2705100" cy="27051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4519254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AD9E26-F3AD-4EB5-9570-01554B65695B}"/>
              </a:ext>
            </a:extLst>
          </p:cNvPr>
          <p:cNvSpPr txBox="1">
            <a:spLocks/>
          </p:cNvSpPr>
          <p:nvPr/>
        </p:nvSpPr>
        <p:spPr>
          <a:xfrm>
            <a:off x="737260" y="842626"/>
            <a:ext cx="9601200" cy="7048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Prescrição da LAC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D941C0F-582E-4CB5-935A-B4DC4CE79FF3}"/>
              </a:ext>
            </a:extLst>
          </p:cNvPr>
          <p:cNvSpPr txBox="1"/>
          <p:nvPr/>
        </p:nvSpPr>
        <p:spPr>
          <a:xfrm>
            <a:off x="5328907" y="2739349"/>
            <a:ext cx="6383309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 algn="just">
              <a:buFont typeface="Wingdings" pitchFamily="2" charset="2"/>
              <a:buChar char="§"/>
            </a:pPr>
            <a:r>
              <a:rPr lang="pt-BR" sz="2800" b="1"/>
              <a:t>Causas interruptiva: </a:t>
            </a:r>
          </a:p>
          <a:p>
            <a:pPr marL="914400" lvl="1" indent="-457200" algn="just">
              <a:buFont typeface="Wingdings" pitchFamily="2" charset="2"/>
              <a:buChar char="ü"/>
            </a:pPr>
            <a:r>
              <a:rPr lang="pt-BR" sz="2800">
                <a:latin typeface="Calibri Light"/>
                <a:cs typeface="Calibri Light"/>
              </a:rPr>
              <a:t>Instauração do PAR;</a:t>
            </a:r>
          </a:p>
          <a:p>
            <a:pPr marL="914400" lvl="1" indent="-457200" algn="just">
              <a:buFont typeface="Wingdings" pitchFamily="2" charset="2"/>
              <a:buChar char="ü"/>
            </a:pPr>
            <a:r>
              <a:rPr lang="pt-BR" sz="2800">
                <a:latin typeface="Calibri Light"/>
                <a:cs typeface="Calibri Light"/>
              </a:rPr>
              <a:t>Celebração do Acordo de Leniência;</a:t>
            </a:r>
          </a:p>
          <a:p>
            <a:pPr marL="914400" lvl="1" indent="-457200" algn="just">
              <a:buFont typeface="Wingdings" pitchFamily="2" charset="2"/>
              <a:buChar char="ü"/>
            </a:pPr>
            <a:r>
              <a:rPr lang="pt-BR" sz="2800">
                <a:latin typeface="Calibri Light"/>
                <a:cs typeface="Calibri Light"/>
              </a:rPr>
              <a:t>A</a:t>
            </a:r>
            <a:r>
              <a:rPr lang="pt-BR" sz="2800" b="0" i="0">
                <a:effectLst/>
                <a:latin typeface="Calibri Light"/>
                <a:cs typeface="Calibri Light"/>
              </a:rPr>
              <a:t>ssinatura do memorando de entendimentos.</a:t>
            </a:r>
            <a:endParaRPr lang="pt-BR" sz="2800">
              <a:latin typeface="Calibri Light"/>
              <a:cs typeface="Calibri Light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299593B9-62E9-4F8A-A54D-05BF2A220A3E}"/>
              </a:ext>
            </a:extLst>
          </p:cNvPr>
          <p:cNvGrpSpPr/>
          <p:nvPr/>
        </p:nvGrpSpPr>
        <p:grpSpPr>
          <a:xfrm>
            <a:off x="309239" y="2024529"/>
            <a:ext cx="4671745" cy="3484777"/>
            <a:chOff x="2647769" y="672536"/>
            <a:chExt cx="4671745" cy="3484777"/>
          </a:xfrm>
        </p:grpSpPr>
        <p:sp>
          <p:nvSpPr>
            <p:cNvPr id="5" name="Seta para Cima 8">
              <a:extLst>
                <a:ext uri="{FF2B5EF4-FFF2-40B4-BE49-F238E27FC236}">
                  <a16:creationId xmlns:a16="http://schemas.microsoft.com/office/drawing/2014/main" id="{F44F1828-C69D-46EF-98A9-2057F46457EA}"/>
                </a:ext>
              </a:extLst>
            </p:cNvPr>
            <p:cNvSpPr/>
            <p:nvPr/>
          </p:nvSpPr>
          <p:spPr>
            <a:xfrm rot="5400000">
              <a:off x="3241253" y="79053"/>
              <a:ext cx="3484777" cy="4671744"/>
            </a:xfrm>
            <a:prstGeom prst="upArrow">
              <a:avLst>
                <a:gd name="adj1" fmla="val 50000"/>
                <a:gd name="adj2" fmla="val 35000"/>
              </a:avLst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effectLst>
              <a:softEdge rad="31750"/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6" name="Seta para Cima 4">
              <a:extLst>
                <a:ext uri="{FF2B5EF4-FFF2-40B4-BE49-F238E27FC236}">
                  <a16:creationId xmlns:a16="http://schemas.microsoft.com/office/drawing/2014/main" id="{176873AC-3B02-4A87-8008-FB40D8E8A8CC}"/>
                </a:ext>
              </a:extLst>
            </p:cNvPr>
            <p:cNvSpPr txBox="1"/>
            <p:nvPr/>
          </p:nvSpPr>
          <p:spPr>
            <a:xfrm>
              <a:off x="2647769" y="1543729"/>
              <a:ext cx="3644927" cy="17423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0472" tIns="220472" rIns="220472" bIns="220472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b="1" kern="1200">
                  <a:solidFill>
                    <a:schemeClr val="tx1"/>
                  </a:solidFill>
                </a:rPr>
                <a:t>5 anos</a:t>
              </a:r>
            </a:p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100" kern="1200">
                  <a:solidFill>
                    <a:schemeClr val="tx1"/>
                  </a:solidFill>
                </a:rPr>
                <a:t>Ciência do fato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811059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11EE6F5-CE52-4703-B7C4-0CD133929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32" y="1977649"/>
            <a:ext cx="5721906" cy="4480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1CB2CB3-2917-4892-8B9A-14FBF6A2445E}"/>
              </a:ext>
            </a:extLst>
          </p:cNvPr>
          <p:cNvSpPr/>
          <p:nvPr/>
        </p:nvSpPr>
        <p:spPr>
          <a:xfrm>
            <a:off x="7051474" y="1444556"/>
            <a:ext cx="26466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>
                <a:hlinkClick r:id="rId3"/>
              </a:rPr>
              <a:t>https://repositorio.cgu.gov.br</a:t>
            </a:r>
            <a:endParaRPr lang="pt-BR" sz="160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AC2C16F-003C-452F-86A6-777D813A7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262" y="1613833"/>
            <a:ext cx="3464942" cy="486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642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A342A4D5-6EB5-4AAB-89F8-ED3DDEBA2ACB}"/>
              </a:ext>
            </a:extLst>
          </p:cNvPr>
          <p:cNvSpPr txBox="1">
            <a:spLocks/>
          </p:cNvSpPr>
          <p:nvPr/>
        </p:nvSpPr>
        <p:spPr>
          <a:xfrm>
            <a:off x="582571" y="940823"/>
            <a:ext cx="10811703" cy="5454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b="1"/>
              <a:t>Multiplicidade de normas de licitações e contratos</a:t>
            </a:r>
          </a:p>
        </p:txBody>
      </p:sp>
      <p:graphicFrame>
        <p:nvGraphicFramePr>
          <p:cNvPr id="3" name="Tabela 3">
            <a:extLst>
              <a:ext uri="{FF2B5EF4-FFF2-40B4-BE49-F238E27FC236}">
                <a16:creationId xmlns:a16="http://schemas.microsoft.com/office/drawing/2014/main" id="{5A9E758E-9DF1-4896-B778-23F4BF84FAB9}"/>
              </a:ext>
            </a:extLst>
          </p:cNvPr>
          <p:cNvGraphicFramePr>
            <a:graphicFrameLocks noGrp="1"/>
          </p:cNvGraphicFramePr>
          <p:nvPr/>
        </p:nvGraphicFramePr>
        <p:xfrm>
          <a:off x="582571" y="1860084"/>
          <a:ext cx="11309348" cy="385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9306">
                  <a:extLst>
                    <a:ext uri="{9D8B030D-6E8A-4147-A177-3AD203B41FA5}">
                      <a16:colId xmlns:a16="http://schemas.microsoft.com/office/drawing/2014/main" val="1891726343"/>
                    </a:ext>
                  </a:extLst>
                </a:gridCol>
                <a:gridCol w="2999873">
                  <a:extLst>
                    <a:ext uri="{9D8B030D-6E8A-4147-A177-3AD203B41FA5}">
                      <a16:colId xmlns:a16="http://schemas.microsoft.com/office/drawing/2014/main" val="2865027889"/>
                    </a:ext>
                  </a:extLst>
                </a:gridCol>
                <a:gridCol w="6160169">
                  <a:extLst>
                    <a:ext uri="{9D8B030D-6E8A-4147-A177-3AD203B41FA5}">
                      <a16:colId xmlns:a16="http://schemas.microsoft.com/office/drawing/2014/main" val="39025543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Legislação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Escopo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Sanções previstas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291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/>
                        <a:t>Lei nº 8.666/93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Lei geral de licitações e contratos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/>
                        <a:t>Suspensão temporária de licitar e contratar (até 2 anos)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/>
                        <a:t>Declaração de inidoneidade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364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/>
                        <a:t>Lei nº 10.520/2002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Lei do Pregão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/>
                        <a:t>Impedimento de licitar e contratar por até 5 anos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/>
                        <a:t>Lei nº 12.462/2011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Lei do RDC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/>
                        <a:t>Impedimento de licitar e contratar por até 5 anos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/>
                        <a:t> + Sanções da 8.666/93</a:t>
                      </a:r>
                    </a:p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133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/>
                        <a:t>Lei nº 13.303/2016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Lei do Estatuto Jurídico das empresas estatais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/>
                        <a:t>Suspensão temporária de licitar e contratar (até 2 anos)</a:t>
                      </a:r>
                    </a:p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9835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/>
                        <a:t>Lei nº 14.133/2021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Nova lei geral de licitações e contratos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impedimento de licitar e contratar (até 3 anos);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declaração de inidoneidade para licitar ou contratar (de 3 a 6 anos).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3732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778545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1B7ABAEF-F208-4163-ACB7-2EDD217AB7E3}"/>
              </a:ext>
            </a:extLst>
          </p:cNvPr>
          <p:cNvSpPr txBox="1">
            <a:spLocks/>
          </p:cNvSpPr>
          <p:nvPr/>
        </p:nvSpPr>
        <p:spPr>
          <a:xfrm>
            <a:off x="690148" y="1793063"/>
            <a:ext cx="12192000" cy="5454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2400"/>
              <a:t>Aplica-se a norma de regência da licitação/contrato</a:t>
            </a:r>
            <a:endParaRPr lang="pt-BR" b="1"/>
          </a:p>
        </p:txBody>
      </p:sp>
      <p:graphicFrame>
        <p:nvGraphicFramePr>
          <p:cNvPr id="3" name="Tabela 3">
            <a:extLst>
              <a:ext uri="{FF2B5EF4-FFF2-40B4-BE49-F238E27FC236}">
                <a16:creationId xmlns:a16="http://schemas.microsoft.com/office/drawing/2014/main" id="{655ADA59-AE4C-4C24-AAA5-6170A4A2CB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453130"/>
              </p:ext>
            </p:extLst>
          </p:nvPr>
        </p:nvGraphicFramePr>
        <p:xfrm>
          <a:off x="1902689" y="2434652"/>
          <a:ext cx="838661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9162">
                  <a:extLst>
                    <a:ext uri="{9D8B030D-6E8A-4147-A177-3AD203B41FA5}">
                      <a16:colId xmlns:a16="http://schemas.microsoft.com/office/drawing/2014/main" val="1891726343"/>
                    </a:ext>
                  </a:extLst>
                </a:gridCol>
                <a:gridCol w="4327453">
                  <a:extLst>
                    <a:ext uri="{9D8B030D-6E8A-4147-A177-3AD203B41FA5}">
                      <a16:colId xmlns:a16="http://schemas.microsoft.com/office/drawing/2014/main" val="28650278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Legislação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Vigência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291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Lei nº 8.666/93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pt-BR" dirty="0"/>
                        <a:t>Até 30/12/2023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1364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Lei nº 10.520/2002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Lei nº 12.462/2011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133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/>
                        <a:t>Lei nº 14.133/2021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A partir de 01/04/2021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3732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/>
                        <a:t>Lei nº 13.303/2016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 partir de 01/07/2016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560892"/>
                  </a:ext>
                </a:extLst>
              </a:tr>
            </a:tbl>
          </a:graphicData>
        </a:graphic>
      </p:graphicFrame>
      <p:sp>
        <p:nvSpPr>
          <p:cNvPr id="4" name="Retângulo 3">
            <a:extLst>
              <a:ext uri="{FF2B5EF4-FFF2-40B4-BE49-F238E27FC236}">
                <a16:creationId xmlns:a16="http://schemas.microsoft.com/office/drawing/2014/main" id="{24CA71E7-9A83-415D-A946-E1D70065D403}"/>
              </a:ext>
            </a:extLst>
          </p:cNvPr>
          <p:cNvSpPr/>
          <p:nvPr/>
        </p:nvSpPr>
        <p:spPr>
          <a:xfrm>
            <a:off x="94130" y="5103674"/>
            <a:ext cx="114077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>
                <a:solidFill>
                  <a:srgbClr val="000000"/>
                </a:solidFill>
                <a:latin typeface="Arial" panose="020B0604020202020204" pitchFamily="34" charset="0"/>
              </a:rPr>
              <a:t>Art. 191. Até o decurso do prazo de que trata o </a:t>
            </a:r>
            <a:r>
              <a:rPr lang="pt-BR">
                <a:solidFill>
                  <a:srgbClr val="000000"/>
                </a:solidFill>
                <a:latin typeface="Arial" panose="020B0604020202020204" pitchFamily="34" charset="0"/>
                <a:hlinkClick r:id="rId2"/>
              </a:rPr>
              <a:t>inciso II do </a:t>
            </a:r>
            <a:r>
              <a:rPr lang="pt-BR" b="1">
                <a:solidFill>
                  <a:srgbClr val="000000"/>
                </a:solidFill>
                <a:latin typeface="Arial" panose="020B0604020202020204" pitchFamily="34" charset="0"/>
                <a:hlinkClick r:id="rId2"/>
              </a:rPr>
              <a:t>caput</a:t>
            </a:r>
            <a:r>
              <a:rPr lang="pt-BR">
                <a:solidFill>
                  <a:srgbClr val="000000"/>
                </a:solidFill>
                <a:latin typeface="Arial" panose="020B0604020202020204" pitchFamily="34" charset="0"/>
                <a:hlinkClick r:id="rId2"/>
              </a:rPr>
              <a:t> do art. 193</a:t>
            </a:r>
            <a:r>
              <a:rPr lang="pt-BR">
                <a:solidFill>
                  <a:srgbClr val="000000"/>
                </a:solidFill>
                <a:latin typeface="Arial" panose="020B0604020202020204" pitchFamily="34" charset="0"/>
              </a:rPr>
              <a:t>, a Administração poderá optar por licitar ou contratar diretamente de acordo com esta Lei ou de acordo com as leis citadas no referido inciso, e a opção escolhida deverá ser indicada expressamente no edital ou no aviso ou instrumento de contratação direta, vedada a aplicação combinada desta Lei com as citadas no referido inciso. (Lei nº 14.133/2021) </a:t>
            </a:r>
            <a:endParaRPr lang="pt-BR">
              <a:solidFill>
                <a:srgbClr val="000000"/>
              </a:solidFill>
              <a:latin typeface="Times" pitchFamily="2" charset="0"/>
            </a:endParaRPr>
          </a:p>
          <a:p>
            <a:br>
              <a:rPr lang="pt-BR"/>
            </a:br>
            <a:endParaRPr lang="pt-BR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3854B9C0-C499-404F-AF2E-97F09FF056F8}"/>
              </a:ext>
            </a:extLst>
          </p:cNvPr>
          <p:cNvSpPr txBox="1">
            <a:spLocks/>
          </p:cNvSpPr>
          <p:nvPr/>
        </p:nvSpPr>
        <p:spPr>
          <a:xfrm>
            <a:off x="690148" y="1142529"/>
            <a:ext cx="10811703" cy="5454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b="1"/>
              <a:t>Temporalidade das normas</a:t>
            </a:r>
            <a:endParaRPr lang="pt-BR"/>
          </a:p>
        </p:txBody>
      </p:sp>
      <p:pic>
        <p:nvPicPr>
          <p:cNvPr id="6" name="Gráfico 7" descr="Luzes acesas estrutura de tópicos">
            <a:extLst>
              <a:ext uri="{FF2B5EF4-FFF2-40B4-BE49-F238E27FC236}">
                <a16:creationId xmlns:a16="http://schemas.microsoft.com/office/drawing/2014/main" id="{2722B89E-E027-457E-8B8C-F6C91C5E2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1581749"/>
            <a:ext cx="756745" cy="75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3535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9AF4DF-D197-4E43-9056-AD7C805C9DF0}"/>
              </a:ext>
            </a:extLst>
          </p:cNvPr>
          <p:cNvSpPr txBox="1">
            <a:spLocks/>
          </p:cNvSpPr>
          <p:nvPr/>
        </p:nvSpPr>
        <p:spPr>
          <a:xfrm>
            <a:off x="635329" y="1044557"/>
            <a:ext cx="9601200" cy="14859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Programas de integridade </a:t>
            </a:r>
            <a:br>
              <a:rPr lang="pt-BR" b="1">
                <a:latin typeface="+mn-lt"/>
              </a:rPr>
            </a:br>
            <a:r>
              <a:rPr lang="pt-BR" b="1">
                <a:latin typeface="+mn-lt"/>
              </a:rPr>
              <a:t>Aspectos processuais</a:t>
            </a:r>
            <a:endParaRPr lang="pt-BR">
              <a:cs typeface="Calibri Light" panose="020F0302020204030204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7A548D6-2825-4DC3-B87F-374E65043D82}"/>
              </a:ext>
            </a:extLst>
          </p:cNvPr>
          <p:cNvSpPr/>
          <p:nvPr/>
        </p:nvSpPr>
        <p:spPr>
          <a:xfrm>
            <a:off x="635329" y="2672452"/>
            <a:ext cx="10921341" cy="18158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lvl="0" indent="-311150" algn="just">
              <a:buSzPts val="1300"/>
              <a:buChar char="●"/>
            </a:pPr>
            <a:r>
              <a:rPr lang="pt-BR" sz="2800" dirty="0"/>
              <a:t>Apresentação do Programa de Integridade pela PJ</a:t>
            </a:r>
          </a:p>
          <a:p>
            <a:pPr marL="914400" lvl="1" indent="-311150" algn="just">
              <a:buSzPts val="1300"/>
              <a:buChar char="●"/>
            </a:pPr>
            <a:r>
              <a:rPr lang="pt-BR" sz="2800" dirty="0"/>
              <a:t>Momento: apresentação da </a:t>
            </a:r>
            <a:r>
              <a:rPr lang="pt-BR" sz="2800" b="1" dirty="0"/>
              <a:t>defesa</a:t>
            </a:r>
            <a:endParaRPr lang="pt-BR" sz="2800" dirty="0">
              <a:cs typeface="Calibri"/>
            </a:endParaRPr>
          </a:p>
          <a:p>
            <a:pPr marL="914400" lvl="1" indent="-311150" algn="just">
              <a:buSzPts val="1300"/>
              <a:buChar char="●"/>
            </a:pPr>
            <a:r>
              <a:rPr lang="pt-BR" sz="2800" dirty="0"/>
              <a:t>Forma: </a:t>
            </a:r>
            <a:r>
              <a:rPr lang="pt-BR" sz="2800" b="1" dirty="0"/>
              <a:t>Relatório de Perfil</a:t>
            </a:r>
            <a:r>
              <a:rPr lang="pt-BR" sz="2800" dirty="0"/>
              <a:t> e </a:t>
            </a:r>
            <a:r>
              <a:rPr lang="pt-BR" sz="2800" b="1" dirty="0"/>
              <a:t>Relatório de Conformidade</a:t>
            </a:r>
            <a:r>
              <a:rPr lang="pt-BR" sz="2800" dirty="0"/>
              <a:t> </a:t>
            </a:r>
            <a:r>
              <a:rPr lang="pt-BR" sz="2800" b="1" dirty="0"/>
              <a:t>do programa</a:t>
            </a:r>
          </a:p>
        </p:txBody>
      </p:sp>
    </p:spTree>
    <p:extLst>
      <p:ext uri="{BB962C8B-B14F-4D97-AF65-F5344CB8AC3E}">
        <p14:creationId xmlns:p14="http://schemas.microsoft.com/office/powerpoint/2010/main" val="140050569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7BD5CA-A56C-4CFC-A589-898CDBAB136A}"/>
              </a:ext>
            </a:extLst>
          </p:cNvPr>
          <p:cNvSpPr txBox="1">
            <a:spLocks/>
          </p:cNvSpPr>
          <p:nvPr/>
        </p:nvSpPr>
        <p:spPr>
          <a:xfrm>
            <a:off x="635329" y="1071989"/>
            <a:ext cx="9601200" cy="14859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Programas de integridade </a:t>
            </a:r>
            <a:br>
              <a:rPr lang="pt-BR" b="1">
                <a:latin typeface="+mn-lt"/>
              </a:rPr>
            </a:br>
            <a:r>
              <a:rPr lang="pt-BR" b="1">
                <a:latin typeface="+mn-lt"/>
              </a:rPr>
              <a:t>Aspectos processuais</a:t>
            </a:r>
            <a:endParaRPr lang="pt-BR">
              <a:ea typeface="+mj-lt"/>
              <a:cs typeface="+mj-lt"/>
            </a:endParaRPr>
          </a:p>
          <a:p>
            <a:endParaRPr lang="pt-BR" b="1">
              <a:latin typeface="Calibri"/>
              <a:cs typeface="Calibri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904E23D-A276-463D-ABE8-45287107420A}"/>
              </a:ext>
            </a:extLst>
          </p:cNvPr>
          <p:cNvSpPr/>
          <p:nvPr/>
        </p:nvSpPr>
        <p:spPr>
          <a:xfrm>
            <a:off x="635329" y="2763892"/>
            <a:ext cx="10921341" cy="26776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46050" algn="just">
              <a:buSzPts val="1300"/>
            </a:pPr>
            <a:r>
              <a:rPr lang="pt-BR" sz="2800" b="1">
                <a:cs typeface="Calibri"/>
              </a:rPr>
              <a:t>Quando avaliar? </a:t>
            </a:r>
            <a:endParaRPr lang="pt-BR" sz="2800">
              <a:cs typeface="Calibri" panose="020F0502020204030204"/>
            </a:endParaRPr>
          </a:p>
          <a:p>
            <a:pPr marL="457200" indent="-311150" algn="just">
              <a:buSzPts val="1300"/>
              <a:buChar char="●"/>
            </a:pPr>
            <a:r>
              <a:rPr lang="pt-BR" sz="2800"/>
              <a:t>Relatório final, sempre que: </a:t>
            </a:r>
            <a:endParaRPr lang="pt-BR"/>
          </a:p>
          <a:p>
            <a:pPr marL="914400" lvl="1" indent="-311150" algn="just">
              <a:buSzPts val="1300"/>
              <a:buChar char="●"/>
            </a:pPr>
            <a:r>
              <a:rPr lang="pt-BR" sz="2800"/>
              <a:t>A Comissão concluir pela proposição de multa;</a:t>
            </a:r>
          </a:p>
          <a:p>
            <a:pPr marL="914400" lvl="1" indent="-311150" algn="just">
              <a:buSzPts val="1300"/>
              <a:buChar char="●"/>
            </a:pPr>
            <a:r>
              <a:rPr lang="pt-BR" sz="2800"/>
              <a:t>A ponderação dos demais parâmetros considerados no cálculo da multa indicar um percentual de multa superior a 0,1% e superior à vantagem auferida.  </a:t>
            </a:r>
          </a:p>
        </p:txBody>
      </p:sp>
    </p:spTree>
    <p:extLst>
      <p:ext uri="{BB962C8B-B14F-4D97-AF65-F5344CB8AC3E}">
        <p14:creationId xmlns:p14="http://schemas.microsoft.com/office/powerpoint/2010/main" val="3960947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0BD685-A217-1474-150D-E9274E46C4B5}"/>
              </a:ext>
            </a:extLst>
          </p:cNvPr>
          <p:cNvSpPr txBox="1">
            <a:spLocks/>
          </p:cNvSpPr>
          <p:nvPr/>
        </p:nvSpPr>
        <p:spPr>
          <a:xfrm>
            <a:off x="482929" y="1009983"/>
            <a:ext cx="9601200" cy="6599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>
                <a:latin typeface="+mn-lt"/>
              </a:rPr>
              <a:t>Princípios aplicáveis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6CA55B35-6150-D6C0-7B25-6B7D1B272ED9}"/>
              </a:ext>
            </a:extLst>
          </p:cNvPr>
          <p:cNvGraphicFramePr>
            <a:graphicFrameLocks noGrp="1"/>
          </p:cNvGraphicFramePr>
          <p:nvPr/>
        </p:nvGraphicFramePr>
        <p:xfrm>
          <a:off x="482929" y="1745564"/>
          <a:ext cx="11249892" cy="425027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024769">
                  <a:extLst>
                    <a:ext uri="{9D8B030D-6E8A-4147-A177-3AD203B41FA5}">
                      <a16:colId xmlns:a16="http://schemas.microsoft.com/office/drawing/2014/main" val="958741846"/>
                    </a:ext>
                  </a:extLst>
                </a:gridCol>
                <a:gridCol w="8225123">
                  <a:extLst>
                    <a:ext uri="{9D8B030D-6E8A-4147-A177-3AD203B41FA5}">
                      <a16:colId xmlns:a16="http://schemas.microsoft.com/office/drawing/2014/main" val="1736794907"/>
                    </a:ext>
                  </a:extLst>
                </a:gridCol>
              </a:tblGrid>
              <a:tr h="487934">
                <a:tc>
                  <a:txBody>
                    <a:bodyPr/>
                    <a:lstStyle/>
                    <a:p>
                      <a:r>
                        <a:rPr lang="pt-BR" sz="1800" b="1"/>
                        <a:t>Princípios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/>
                        <a:t>Detalhamento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0122286"/>
                  </a:ext>
                </a:extLst>
              </a:tr>
              <a:tr h="712268">
                <a:tc>
                  <a:txBody>
                    <a:bodyPr/>
                    <a:lstStyle/>
                    <a:p>
                      <a:r>
                        <a:rPr lang="pt-BR" sz="1800" b="0"/>
                        <a:t>Dever de apuração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/>
                        <a:t>Poder-dever.</a:t>
                      </a:r>
                    </a:p>
                    <a:p>
                      <a:r>
                        <a:rPr lang="pt-BR" sz="1800"/>
                        <a:t>Art. 27 da Lei nº 12.846/2013.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487861"/>
                  </a:ext>
                </a:extLst>
              </a:tr>
              <a:tr h="487934">
                <a:tc>
                  <a:txBody>
                    <a:bodyPr/>
                    <a:lstStyle/>
                    <a:p>
                      <a:r>
                        <a:rPr lang="pt-BR" sz="1800" b="0"/>
                        <a:t>Contraditório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/>
                        <a:t>Informação – participação – poder de influência.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769590"/>
                  </a:ext>
                </a:extLst>
              </a:tr>
              <a:tr h="425338">
                <a:tc>
                  <a:txBody>
                    <a:bodyPr/>
                    <a:lstStyle/>
                    <a:p>
                      <a:r>
                        <a:rPr lang="pt-BR" sz="1800" b="0"/>
                        <a:t>Ampla defesa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/>
                        <a:t>Possível o uso de todos os meios de defesa previstos. Paridade de armas.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936906"/>
                  </a:ext>
                </a:extLst>
              </a:tr>
              <a:tr h="712268">
                <a:tc>
                  <a:txBody>
                    <a:bodyPr/>
                    <a:lstStyle/>
                    <a:p>
                      <a:r>
                        <a:rPr lang="pt-BR" sz="1800" b="0"/>
                        <a:t>Informalismo moderado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/>
                        <a:t>Dispensa formas rígidas.</a:t>
                      </a:r>
                    </a:p>
                    <a:p>
                      <a:r>
                        <a:rPr lang="pt-BR" sz="1800"/>
                        <a:t>Segurança - prejuízo - preservação dos atos.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06960"/>
                  </a:ext>
                </a:extLst>
              </a:tr>
              <a:tr h="712268">
                <a:tc>
                  <a:txBody>
                    <a:bodyPr/>
                    <a:lstStyle/>
                    <a:p>
                      <a:r>
                        <a:rPr lang="pt-BR" sz="1800" b="0"/>
                        <a:t>Motivação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/>
                        <a:t>Explícita, clara e congruente.</a:t>
                      </a:r>
                    </a:p>
                    <a:p>
                      <a:r>
                        <a:rPr lang="pt-BR" sz="1800"/>
                        <a:t>Possibilita o controle processual.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318939"/>
                  </a:ext>
                </a:extLst>
              </a:tr>
              <a:tr h="712268">
                <a:tc>
                  <a:txBody>
                    <a:bodyPr/>
                    <a:lstStyle/>
                    <a:p>
                      <a:r>
                        <a:rPr lang="pt-BR" sz="1800" b="0"/>
                        <a:t>Boa-fé processual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/>
                        <a:t>Compromisso das partes</a:t>
                      </a:r>
                    </a:p>
                    <a:p>
                      <a:r>
                        <a:rPr lang="pt-BR" sz="1800"/>
                        <a:t>Padrões esperados pelo Direito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0040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955858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C7E4E6-C66D-4733-A869-A36D778DF0A8}"/>
              </a:ext>
            </a:extLst>
          </p:cNvPr>
          <p:cNvSpPr txBox="1">
            <a:spLocks/>
          </p:cNvSpPr>
          <p:nvPr/>
        </p:nvSpPr>
        <p:spPr>
          <a:xfrm>
            <a:off x="694706" y="958933"/>
            <a:ext cx="9601200" cy="7116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Acordo de Leniência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CA54580-7949-49CC-B842-F49E90BEE28A}"/>
              </a:ext>
            </a:extLst>
          </p:cNvPr>
          <p:cNvGraphicFramePr/>
          <p:nvPr/>
        </p:nvGraphicFramePr>
        <p:xfrm>
          <a:off x="2032000" y="14393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159924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A63E383-8D7F-4B17-B296-33FC80047489}"/>
              </a:ext>
            </a:extLst>
          </p:cNvPr>
          <p:cNvGraphicFramePr/>
          <p:nvPr/>
        </p:nvGraphicFramePr>
        <p:xfrm>
          <a:off x="2060887" y="271731"/>
          <a:ext cx="9256969" cy="631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917158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B1583F-CC7A-49BD-AC2F-105EE28E83FD}"/>
              </a:ext>
            </a:extLst>
          </p:cNvPr>
          <p:cNvSpPr txBox="1">
            <a:spLocks/>
          </p:cNvSpPr>
          <p:nvPr/>
        </p:nvSpPr>
        <p:spPr>
          <a:xfrm>
            <a:off x="635330" y="459341"/>
            <a:ext cx="9601200" cy="14859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CEIS - CNEP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107BA2EF-D734-4526-AEE5-33D3CB0ABE88}"/>
              </a:ext>
            </a:extLst>
          </p:cNvPr>
          <p:cNvGraphicFramePr/>
          <p:nvPr/>
        </p:nvGraphicFramePr>
        <p:xfrm>
          <a:off x="635330" y="1009403"/>
          <a:ext cx="10921340" cy="5575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182609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11F7FE50-0618-47BD-A4FD-8767CB9CB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933" y="1202813"/>
            <a:ext cx="8175335" cy="49170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4743132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3CDB665F-20F5-4126-8701-BCFA220F3E12}"/>
              </a:ext>
            </a:extLst>
          </p:cNvPr>
          <p:cNvSpPr txBox="1">
            <a:spLocks/>
          </p:cNvSpPr>
          <p:nvPr/>
        </p:nvSpPr>
        <p:spPr>
          <a:xfrm>
            <a:off x="803223" y="1577715"/>
            <a:ext cx="10515600" cy="370257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dirty="0"/>
              <a:t>Controladoria-Geral da União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dirty="0"/>
              <a:t>Secretaria de Integridade Privada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pt-BR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dirty="0"/>
              <a:t>Visite: https://www.gov.br/cgu/pt-br/assuntos/integridade-privada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pt-BR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dirty="0">
                <a:cs typeface="Calibri" panose="020F0502020204030204"/>
              </a:rPr>
              <a:t>felipe.brandt@cgu.gov.br</a:t>
            </a:r>
          </a:p>
          <a:p>
            <a:pPr marL="0" indent="0" algn="ctr">
              <a:buNone/>
            </a:pPr>
            <a:endParaRPr lang="pt-BR" dirty="0">
              <a:cs typeface="Calibri" panose="020F0502020204030204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7EEA646-8E8E-4B0D-9256-492624450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341" y="5596552"/>
            <a:ext cx="4017318" cy="92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88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áfico 4" descr="Voz">
            <a:extLst>
              <a:ext uri="{FF2B5EF4-FFF2-40B4-BE49-F238E27FC236}">
                <a16:creationId xmlns:a16="http://schemas.microsoft.com/office/drawing/2014/main" id="{37D5CAE7-169D-CC95-6DE7-6AD22A2DF89F}"/>
              </a:ext>
            </a:extLst>
          </p:cNvPr>
          <p:cNvGrpSpPr/>
          <p:nvPr/>
        </p:nvGrpSpPr>
        <p:grpSpPr>
          <a:xfrm>
            <a:off x="742208" y="1438576"/>
            <a:ext cx="11449792" cy="6229350"/>
            <a:chOff x="742208" y="0"/>
            <a:chExt cx="11449792" cy="7447808"/>
          </a:xfrm>
          <a:solidFill>
            <a:schemeClr val="accent1">
              <a:lumMod val="75000"/>
              <a:alpha val="15000"/>
            </a:schemeClr>
          </a:solidFill>
        </p:grpSpPr>
        <p:sp>
          <p:nvSpPr>
            <p:cNvPr id="3" name="Forma Livre 16">
              <a:extLst>
                <a:ext uri="{FF2B5EF4-FFF2-40B4-BE49-F238E27FC236}">
                  <a16:creationId xmlns:a16="http://schemas.microsoft.com/office/drawing/2014/main" id="{02071AD4-3CE7-56C0-A2C9-8BDAA3E42855}"/>
                </a:ext>
              </a:extLst>
            </p:cNvPr>
            <p:cNvSpPr/>
            <p:nvPr/>
          </p:nvSpPr>
          <p:spPr>
            <a:xfrm>
              <a:off x="10880045" y="3359272"/>
              <a:ext cx="715612" cy="698232"/>
            </a:xfrm>
            <a:custGeom>
              <a:avLst/>
              <a:gdLst>
                <a:gd name="connsiteX0" fmla="*/ 0 w 715612"/>
                <a:gd name="connsiteY0" fmla="*/ 0 h 698232"/>
                <a:gd name="connsiteX1" fmla="*/ 715612 w 715612"/>
                <a:gd name="connsiteY1" fmla="*/ 0 h 698232"/>
                <a:gd name="connsiteX2" fmla="*/ 715612 w 715612"/>
                <a:gd name="connsiteY2" fmla="*/ 721506 h 698232"/>
                <a:gd name="connsiteX3" fmla="*/ 0 w 715612"/>
                <a:gd name="connsiteY3" fmla="*/ 721506 h 69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698232">
                  <a:moveTo>
                    <a:pt x="0" y="0"/>
                  </a:moveTo>
                  <a:lnTo>
                    <a:pt x="715612" y="0"/>
                  </a:lnTo>
                  <a:lnTo>
                    <a:pt x="715612" y="721506"/>
                  </a:lnTo>
                  <a:lnTo>
                    <a:pt x="0" y="721506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" name="Forma Livre 17">
              <a:extLst>
                <a:ext uri="{FF2B5EF4-FFF2-40B4-BE49-F238E27FC236}">
                  <a16:creationId xmlns:a16="http://schemas.microsoft.com/office/drawing/2014/main" id="{3C832CEF-DBB8-8721-85C6-15524208A5B8}"/>
                </a:ext>
              </a:extLst>
            </p:cNvPr>
            <p:cNvSpPr/>
            <p:nvPr/>
          </p:nvSpPr>
          <p:spPr>
            <a:xfrm>
              <a:off x="8494671" y="3359272"/>
              <a:ext cx="715612" cy="698232"/>
            </a:xfrm>
            <a:custGeom>
              <a:avLst/>
              <a:gdLst>
                <a:gd name="connsiteX0" fmla="*/ 0 w 715612"/>
                <a:gd name="connsiteY0" fmla="*/ 0 h 698232"/>
                <a:gd name="connsiteX1" fmla="*/ 715612 w 715612"/>
                <a:gd name="connsiteY1" fmla="*/ 0 h 698232"/>
                <a:gd name="connsiteX2" fmla="*/ 715612 w 715612"/>
                <a:gd name="connsiteY2" fmla="*/ 721506 h 698232"/>
                <a:gd name="connsiteX3" fmla="*/ 0 w 715612"/>
                <a:gd name="connsiteY3" fmla="*/ 721506 h 69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698232">
                  <a:moveTo>
                    <a:pt x="0" y="0"/>
                  </a:moveTo>
                  <a:lnTo>
                    <a:pt x="715612" y="0"/>
                  </a:lnTo>
                  <a:lnTo>
                    <a:pt x="715612" y="721506"/>
                  </a:lnTo>
                  <a:lnTo>
                    <a:pt x="0" y="721506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" name="Forma Livre 18">
              <a:extLst>
                <a:ext uri="{FF2B5EF4-FFF2-40B4-BE49-F238E27FC236}">
                  <a16:creationId xmlns:a16="http://schemas.microsoft.com/office/drawing/2014/main" id="{2A0098FA-AE20-BDAB-BED9-62A0E516131A}"/>
                </a:ext>
              </a:extLst>
            </p:cNvPr>
            <p:cNvSpPr/>
            <p:nvPr/>
          </p:nvSpPr>
          <p:spPr>
            <a:xfrm>
              <a:off x="1338551" y="3359272"/>
              <a:ext cx="715612" cy="698232"/>
            </a:xfrm>
            <a:custGeom>
              <a:avLst/>
              <a:gdLst>
                <a:gd name="connsiteX0" fmla="*/ 0 w 715612"/>
                <a:gd name="connsiteY0" fmla="*/ 0 h 698232"/>
                <a:gd name="connsiteX1" fmla="*/ 715612 w 715612"/>
                <a:gd name="connsiteY1" fmla="*/ 0 h 698232"/>
                <a:gd name="connsiteX2" fmla="*/ 715612 w 715612"/>
                <a:gd name="connsiteY2" fmla="*/ 721506 h 698232"/>
                <a:gd name="connsiteX3" fmla="*/ 0 w 715612"/>
                <a:gd name="connsiteY3" fmla="*/ 721506 h 69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698232">
                  <a:moveTo>
                    <a:pt x="0" y="0"/>
                  </a:moveTo>
                  <a:lnTo>
                    <a:pt x="715612" y="0"/>
                  </a:lnTo>
                  <a:lnTo>
                    <a:pt x="715612" y="721506"/>
                  </a:lnTo>
                  <a:lnTo>
                    <a:pt x="0" y="721506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" name="Forma Livre 19">
              <a:extLst>
                <a:ext uri="{FF2B5EF4-FFF2-40B4-BE49-F238E27FC236}">
                  <a16:creationId xmlns:a16="http://schemas.microsoft.com/office/drawing/2014/main" id="{A83C7ED5-B7C8-01BD-84C5-8D4AA356C3E3}"/>
                </a:ext>
              </a:extLst>
            </p:cNvPr>
            <p:cNvSpPr/>
            <p:nvPr/>
          </p:nvSpPr>
          <p:spPr>
            <a:xfrm>
              <a:off x="9687358" y="3002398"/>
              <a:ext cx="715612" cy="1396464"/>
            </a:xfrm>
            <a:custGeom>
              <a:avLst/>
              <a:gdLst>
                <a:gd name="connsiteX0" fmla="*/ 0 w 715612"/>
                <a:gd name="connsiteY0" fmla="*/ 0 h 1396464"/>
                <a:gd name="connsiteX1" fmla="*/ 715612 w 715612"/>
                <a:gd name="connsiteY1" fmla="*/ 0 h 1396464"/>
                <a:gd name="connsiteX2" fmla="*/ 715612 w 715612"/>
                <a:gd name="connsiteY2" fmla="*/ 1450771 h 1396464"/>
                <a:gd name="connsiteX3" fmla="*/ 0 w 715612"/>
                <a:gd name="connsiteY3" fmla="*/ 1450771 h 139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1396464">
                  <a:moveTo>
                    <a:pt x="0" y="0"/>
                  </a:moveTo>
                  <a:lnTo>
                    <a:pt x="715612" y="0"/>
                  </a:lnTo>
                  <a:lnTo>
                    <a:pt x="715612" y="1450771"/>
                  </a:lnTo>
                  <a:lnTo>
                    <a:pt x="0" y="1450771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 20">
              <a:extLst>
                <a:ext uri="{FF2B5EF4-FFF2-40B4-BE49-F238E27FC236}">
                  <a16:creationId xmlns:a16="http://schemas.microsoft.com/office/drawing/2014/main" id="{D0792EA4-7DF5-A17E-035B-38A7BB17D5A1}"/>
                </a:ext>
              </a:extLst>
            </p:cNvPr>
            <p:cNvSpPr/>
            <p:nvPr/>
          </p:nvSpPr>
          <p:spPr>
            <a:xfrm>
              <a:off x="7301985" y="3002398"/>
              <a:ext cx="715612" cy="1396464"/>
            </a:xfrm>
            <a:custGeom>
              <a:avLst/>
              <a:gdLst>
                <a:gd name="connsiteX0" fmla="*/ 0 w 715612"/>
                <a:gd name="connsiteY0" fmla="*/ 0 h 1396464"/>
                <a:gd name="connsiteX1" fmla="*/ 715612 w 715612"/>
                <a:gd name="connsiteY1" fmla="*/ 0 h 1396464"/>
                <a:gd name="connsiteX2" fmla="*/ 715612 w 715612"/>
                <a:gd name="connsiteY2" fmla="*/ 1450771 h 1396464"/>
                <a:gd name="connsiteX3" fmla="*/ 0 w 715612"/>
                <a:gd name="connsiteY3" fmla="*/ 1450771 h 139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1396464">
                  <a:moveTo>
                    <a:pt x="0" y="0"/>
                  </a:moveTo>
                  <a:lnTo>
                    <a:pt x="715612" y="0"/>
                  </a:lnTo>
                  <a:lnTo>
                    <a:pt x="715612" y="1450771"/>
                  </a:lnTo>
                  <a:lnTo>
                    <a:pt x="0" y="1450771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 21">
              <a:extLst>
                <a:ext uri="{FF2B5EF4-FFF2-40B4-BE49-F238E27FC236}">
                  <a16:creationId xmlns:a16="http://schemas.microsoft.com/office/drawing/2014/main" id="{ED5F4A62-8872-24A9-BE5E-08041F23525D}"/>
                </a:ext>
              </a:extLst>
            </p:cNvPr>
            <p:cNvSpPr/>
            <p:nvPr/>
          </p:nvSpPr>
          <p:spPr>
            <a:xfrm>
              <a:off x="2531238" y="3002398"/>
              <a:ext cx="715612" cy="1396464"/>
            </a:xfrm>
            <a:custGeom>
              <a:avLst/>
              <a:gdLst>
                <a:gd name="connsiteX0" fmla="*/ 0 w 715612"/>
                <a:gd name="connsiteY0" fmla="*/ 0 h 1396464"/>
                <a:gd name="connsiteX1" fmla="*/ 715612 w 715612"/>
                <a:gd name="connsiteY1" fmla="*/ 0 h 1396464"/>
                <a:gd name="connsiteX2" fmla="*/ 715612 w 715612"/>
                <a:gd name="connsiteY2" fmla="*/ 1450771 h 1396464"/>
                <a:gd name="connsiteX3" fmla="*/ 0 w 715612"/>
                <a:gd name="connsiteY3" fmla="*/ 1450771 h 139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1396464">
                  <a:moveTo>
                    <a:pt x="0" y="0"/>
                  </a:moveTo>
                  <a:lnTo>
                    <a:pt x="715612" y="0"/>
                  </a:lnTo>
                  <a:lnTo>
                    <a:pt x="715612" y="1450771"/>
                  </a:lnTo>
                  <a:lnTo>
                    <a:pt x="0" y="1450771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 22">
              <a:extLst>
                <a:ext uri="{FF2B5EF4-FFF2-40B4-BE49-F238E27FC236}">
                  <a16:creationId xmlns:a16="http://schemas.microsoft.com/office/drawing/2014/main" id="{1EDBF13D-EA88-75DE-00A8-25BEE5DD7105}"/>
                </a:ext>
              </a:extLst>
            </p:cNvPr>
            <p:cNvSpPr/>
            <p:nvPr/>
          </p:nvSpPr>
          <p:spPr>
            <a:xfrm>
              <a:off x="6109298" y="2637765"/>
              <a:ext cx="715612" cy="2172277"/>
            </a:xfrm>
            <a:custGeom>
              <a:avLst/>
              <a:gdLst>
                <a:gd name="connsiteX0" fmla="*/ 0 w 715612"/>
                <a:gd name="connsiteY0" fmla="*/ 0 h 2172277"/>
                <a:gd name="connsiteX1" fmla="*/ 715612 w 715612"/>
                <a:gd name="connsiteY1" fmla="*/ 0 h 2172277"/>
                <a:gd name="connsiteX2" fmla="*/ 715612 w 715612"/>
                <a:gd name="connsiteY2" fmla="*/ 2172277 h 2172277"/>
                <a:gd name="connsiteX3" fmla="*/ 0 w 715612"/>
                <a:gd name="connsiteY3" fmla="*/ 2172277 h 2172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2172277">
                  <a:moveTo>
                    <a:pt x="0" y="0"/>
                  </a:moveTo>
                  <a:lnTo>
                    <a:pt x="715612" y="0"/>
                  </a:lnTo>
                  <a:lnTo>
                    <a:pt x="715612" y="2172277"/>
                  </a:lnTo>
                  <a:lnTo>
                    <a:pt x="0" y="2172277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 23">
              <a:extLst>
                <a:ext uri="{FF2B5EF4-FFF2-40B4-BE49-F238E27FC236}">
                  <a16:creationId xmlns:a16="http://schemas.microsoft.com/office/drawing/2014/main" id="{37B35C4C-6679-7B8D-71C8-3022ECE799FF}"/>
                </a:ext>
              </a:extLst>
            </p:cNvPr>
            <p:cNvSpPr/>
            <p:nvPr/>
          </p:nvSpPr>
          <p:spPr>
            <a:xfrm>
              <a:off x="3723925" y="2273133"/>
              <a:ext cx="715612" cy="2870509"/>
            </a:xfrm>
            <a:custGeom>
              <a:avLst/>
              <a:gdLst>
                <a:gd name="connsiteX0" fmla="*/ 0 w 715612"/>
                <a:gd name="connsiteY0" fmla="*/ 0 h 2870509"/>
                <a:gd name="connsiteX1" fmla="*/ 715612 w 715612"/>
                <a:gd name="connsiteY1" fmla="*/ 0 h 2870509"/>
                <a:gd name="connsiteX2" fmla="*/ 715612 w 715612"/>
                <a:gd name="connsiteY2" fmla="*/ 2893784 h 2870509"/>
                <a:gd name="connsiteX3" fmla="*/ 0 w 715612"/>
                <a:gd name="connsiteY3" fmla="*/ 2893784 h 287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2870509">
                  <a:moveTo>
                    <a:pt x="0" y="0"/>
                  </a:moveTo>
                  <a:lnTo>
                    <a:pt x="715612" y="0"/>
                  </a:lnTo>
                  <a:lnTo>
                    <a:pt x="715612" y="2893784"/>
                  </a:lnTo>
                  <a:lnTo>
                    <a:pt x="0" y="2893784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 24">
              <a:extLst>
                <a:ext uri="{FF2B5EF4-FFF2-40B4-BE49-F238E27FC236}">
                  <a16:creationId xmlns:a16="http://schemas.microsoft.com/office/drawing/2014/main" id="{D0B9D41A-E405-93AD-419B-2A61C0C815C6}"/>
                </a:ext>
              </a:extLst>
            </p:cNvPr>
            <p:cNvSpPr/>
            <p:nvPr/>
          </p:nvSpPr>
          <p:spPr>
            <a:xfrm>
              <a:off x="4916611" y="1551627"/>
              <a:ext cx="715612" cy="4344555"/>
            </a:xfrm>
            <a:custGeom>
              <a:avLst/>
              <a:gdLst>
                <a:gd name="connsiteX0" fmla="*/ 0 w 715612"/>
                <a:gd name="connsiteY0" fmla="*/ 0 h 4344554"/>
                <a:gd name="connsiteX1" fmla="*/ 715612 w 715612"/>
                <a:gd name="connsiteY1" fmla="*/ 0 h 4344554"/>
                <a:gd name="connsiteX2" fmla="*/ 715612 w 715612"/>
                <a:gd name="connsiteY2" fmla="*/ 4344555 h 4344554"/>
                <a:gd name="connsiteX3" fmla="*/ 0 w 715612"/>
                <a:gd name="connsiteY3" fmla="*/ 4344555 h 4344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4344554">
                  <a:moveTo>
                    <a:pt x="0" y="0"/>
                  </a:moveTo>
                  <a:lnTo>
                    <a:pt x="715612" y="0"/>
                  </a:lnTo>
                  <a:lnTo>
                    <a:pt x="715612" y="4344555"/>
                  </a:lnTo>
                  <a:lnTo>
                    <a:pt x="0" y="4344555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2" name="Título 1">
            <a:extLst>
              <a:ext uri="{FF2B5EF4-FFF2-40B4-BE49-F238E27FC236}">
                <a16:creationId xmlns:a16="http://schemas.microsoft.com/office/drawing/2014/main" id="{8342198A-3793-533E-FAE2-6ABA433F2698}"/>
              </a:ext>
            </a:extLst>
          </p:cNvPr>
          <p:cNvSpPr txBox="1">
            <a:spLocks/>
          </p:cNvSpPr>
          <p:nvPr/>
        </p:nvSpPr>
        <p:spPr>
          <a:xfrm>
            <a:off x="742208" y="1553440"/>
            <a:ext cx="9601200" cy="7979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Dever de Apurar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D5815E48-7F9C-00C0-C2B5-5313EEDDC56D}"/>
              </a:ext>
            </a:extLst>
          </p:cNvPr>
          <p:cNvSpPr txBox="1">
            <a:spLocks/>
          </p:cNvSpPr>
          <p:nvPr/>
        </p:nvSpPr>
        <p:spPr>
          <a:xfrm>
            <a:off x="779017" y="2900390"/>
            <a:ext cx="10333576" cy="35814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3600"/>
              <a:t>“Art. 27. A autoridade competente que, tendo conhecimento das infrações previstas nesta Lei, não adotar providências para a apuração dos fatos será responsabilizada penal, civil e administrativamente nos termos da legislação específica aplicável.”</a:t>
            </a:r>
          </a:p>
        </p:txBody>
      </p:sp>
    </p:spTree>
    <p:extLst>
      <p:ext uri="{BB962C8B-B14F-4D97-AF65-F5344CB8AC3E}">
        <p14:creationId xmlns:p14="http://schemas.microsoft.com/office/powerpoint/2010/main" val="1313824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A4A3B8-3D92-423B-A947-C0079C910659}"/>
              </a:ext>
            </a:extLst>
          </p:cNvPr>
          <p:cNvSpPr txBox="1">
            <a:spLocks/>
          </p:cNvSpPr>
          <p:nvPr/>
        </p:nvSpPr>
        <p:spPr>
          <a:xfrm>
            <a:off x="742208" y="1406273"/>
            <a:ext cx="9601200" cy="7979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Denúncia anônima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1283D93-A772-73CC-0301-315329F1CB67}"/>
              </a:ext>
            </a:extLst>
          </p:cNvPr>
          <p:cNvSpPr txBox="1">
            <a:spLocks/>
          </p:cNvSpPr>
          <p:nvPr/>
        </p:nvSpPr>
        <p:spPr>
          <a:xfrm>
            <a:off x="743983" y="2809048"/>
            <a:ext cx="10333576" cy="35814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3600"/>
              <a:t>Devem ser apuradas, após juízo de admissibilidade, desde que sejam coletados elementos que apontem sua veracidade, seja em procedimento para subsidiar o juízo, seja em procedimento preliminar</a:t>
            </a:r>
          </a:p>
        </p:txBody>
      </p:sp>
      <p:grpSp>
        <p:nvGrpSpPr>
          <p:cNvPr id="4" name="Gráfico 4" descr="Voz">
            <a:extLst>
              <a:ext uri="{FF2B5EF4-FFF2-40B4-BE49-F238E27FC236}">
                <a16:creationId xmlns:a16="http://schemas.microsoft.com/office/drawing/2014/main" id="{0E6952A5-0EDA-2CCB-1F7A-3CD3E0E2F613}"/>
              </a:ext>
            </a:extLst>
          </p:cNvPr>
          <p:cNvGrpSpPr/>
          <p:nvPr/>
        </p:nvGrpSpPr>
        <p:grpSpPr>
          <a:xfrm>
            <a:off x="1338551" y="1616809"/>
            <a:ext cx="10257106" cy="3362568"/>
            <a:chOff x="1338551" y="1551627"/>
            <a:chExt cx="10257106" cy="4344556"/>
          </a:xfrm>
          <a:solidFill>
            <a:schemeClr val="accent1">
              <a:lumMod val="75000"/>
              <a:alpha val="15000"/>
            </a:schemeClr>
          </a:solidFill>
        </p:grpSpPr>
        <p:sp>
          <p:nvSpPr>
            <p:cNvPr id="5" name="Forma Livre 16">
              <a:extLst>
                <a:ext uri="{FF2B5EF4-FFF2-40B4-BE49-F238E27FC236}">
                  <a16:creationId xmlns:a16="http://schemas.microsoft.com/office/drawing/2014/main" id="{27738449-1CDA-B602-8D9A-91EA42BA4327}"/>
                </a:ext>
              </a:extLst>
            </p:cNvPr>
            <p:cNvSpPr/>
            <p:nvPr/>
          </p:nvSpPr>
          <p:spPr>
            <a:xfrm>
              <a:off x="10880045" y="3359272"/>
              <a:ext cx="715612" cy="698232"/>
            </a:xfrm>
            <a:custGeom>
              <a:avLst/>
              <a:gdLst>
                <a:gd name="connsiteX0" fmla="*/ 0 w 715612"/>
                <a:gd name="connsiteY0" fmla="*/ 0 h 698232"/>
                <a:gd name="connsiteX1" fmla="*/ 715612 w 715612"/>
                <a:gd name="connsiteY1" fmla="*/ 0 h 698232"/>
                <a:gd name="connsiteX2" fmla="*/ 715612 w 715612"/>
                <a:gd name="connsiteY2" fmla="*/ 721506 h 698232"/>
                <a:gd name="connsiteX3" fmla="*/ 0 w 715612"/>
                <a:gd name="connsiteY3" fmla="*/ 721506 h 69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698232">
                  <a:moveTo>
                    <a:pt x="0" y="0"/>
                  </a:moveTo>
                  <a:lnTo>
                    <a:pt x="715612" y="0"/>
                  </a:lnTo>
                  <a:lnTo>
                    <a:pt x="715612" y="721506"/>
                  </a:lnTo>
                  <a:lnTo>
                    <a:pt x="0" y="721506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" name="Forma Livre 17">
              <a:extLst>
                <a:ext uri="{FF2B5EF4-FFF2-40B4-BE49-F238E27FC236}">
                  <a16:creationId xmlns:a16="http://schemas.microsoft.com/office/drawing/2014/main" id="{9598988E-81CB-8B46-7B22-E85F14F47F1D}"/>
                </a:ext>
              </a:extLst>
            </p:cNvPr>
            <p:cNvSpPr/>
            <p:nvPr/>
          </p:nvSpPr>
          <p:spPr>
            <a:xfrm>
              <a:off x="8494671" y="3359272"/>
              <a:ext cx="715612" cy="698232"/>
            </a:xfrm>
            <a:custGeom>
              <a:avLst/>
              <a:gdLst>
                <a:gd name="connsiteX0" fmla="*/ 0 w 715612"/>
                <a:gd name="connsiteY0" fmla="*/ 0 h 698232"/>
                <a:gd name="connsiteX1" fmla="*/ 715612 w 715612"/>
                <a:gd name="connsiteY1" fmla="*/ 0 h 698232"/>
                <a:gd name="connsiteX2" fmla="*/ 715612 w 715612"/>
                <a:gd name="connsiteY2" fmla="*/ 721506 h 698232"/>
                <a:gd name="connsiteX3" fmla="*/ 0 w 715612"/>
                <a:gd name="connsiteY3" fmla="*/ 721506 h 69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698232">
                  <a:moveTo>
                    <a:pt x="0" y="0"/>
                  </a:moveTo>
                  <a:lnTo>
                    <a:pt x="715612" y="0"/>
                  </a:lnTo>
                  <a:lnTo>
                    <a:pt x="715612" y="721506"/>
                  </a:lnTo>
                  <a:lnTo>
                    <a:pt x="0" y="721506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 18">
              <a:extLst>
                <a:ext uri="{FF2B5EF4-FFF2-40B4-BE49-F238E27FC236}">
                  <a16:creationId xmlns:a16="http://schemas.microsoft.com/office/drawing/2014/main" id="{AFA65A0B-B783-1D96-96B4-ED56EB02D77F}"/>
                </a:ext>
              </a:extLst>
            </p:cNvPr>
            <p:cNvSpPr/>
            <p:nvPr/>
          </p:nvSpPr>
          <p:spPr>
            <a:xfrm>
              <a:off x="1338551" y="3359272"/>
              <a:ext cx="715612" cy="698232"/>
            </a:xfrm>
            <a:custGeom>
              <a:avLst/>
              <a:gdLst>
                <a:gd name="connsiteX0" fmla="*/ 0 w 715612"/>
                <a:gd name="connsiteY0" fmla="*/ 0 h 698232"/>
                <a:gd name="connsiteX1" fmla="*/ 715612 w 715612"/>
                <a:gd name="connsiteY1" fmla="*/ 0 h 698232"/>
                <a:gd name="connsiteX2" fmla="*/ 715612 w 715612"/>
                <a:gd name="connsiteY2" fmla="*/ 721506 h 698232"/>
                <a:gd name="connsiteX3" fmla="*/ 0 w 715612"/>
                <a:gd name="connsiteY3" fmla="*/ 721506 h 69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698232">
                  <a:moveTo>
                    <a:pt x="0" y="0"/>
                  </a:moveTo>
                  <a:lnTo>
                    <a:pt x="715612" y="0"/>
                  </a:lnTo>
                  <a:lnTo>
                    <a:pt x="715612" y="721506"/>
                  </a:lnTo>
                  <a:lnTo>
                    <a:pt x="0" y="721506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 19">
              <a:extLst>
                <a:ext uri="{FF2B5EF4-FFF2-40B4-BE49-F238E27FC236}">
                  <a16:creationId xmlns:a16="http://schemas.microsoft.com/office/drawing/2014/main" id="{775B10EF-8517-186E-EB9F-226F470BCDFC}"/>
                </a:ext>
              </a:extLst>
            </p:cNvPr>
            <p:cNvSpPr/>
            <p:nvPr/>
          </p:nvSpPr>
          <p:spPr>
            <a:xfrm>
              <a:off x="9687358" y="3002398"/>
              <a:ext cx="715612" cy="1396464"/>
            </a:xfrm>
            <a:custGeom>
              <a:avLst/>
              <a:gdLst>
                <a:gd name="connsiteX0" fmla="*/ 0 w 715612"/>
                <a:gd name="connsiteY0" fmla="*/ 0 h 1396464"/>
                <a:gd name="connsiteX1" fmla="*/ 715612 w 715612"/>
                <a:gd name="connsiteY1" fmla="*/ 0 h 1396464"/>
                <a:gd name="connsiteX2" fmla="*/ 715612 w 715612"/>
                <a:gd name="connsiteY2" fmla="*/ 1450771 h 1396464"/>
                <a:gd name="connsiteX3" fmla="*/ 0 w 715612"/>
                <a:gd name="connsiteY3" fmla="*/ 1450771 h 139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1396464">
                  <a:moveTo>
                    <a:pt x="0" y="0"/>
                  </a:moveTo>
                  <a:lnTo>
                    <a:pt x="715612" y="0"/>
                  </a:lnTo>
                  <a:lnTo>
                    <a:pt x="715612" y="1450771"/>
                  </a:lnTo>
                  <a:lnTo>
                    <a:pt x="0" y="1450771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 20">
              <a:extLst>
                <a:ext uri="{FF2B5EF4-FFF2-40B4-BE49-F238E27FC236}">
                  <a16:creationId xmlns:a16="http://schemas.microsoft.com/office/drawing/2014/main" id="{F85E8B46-18C9-BC1B-8696-3B5D1478B256}"/>
                </a:ext>
              </a:extLst>
            </p:cNvPr>
            <p:cNvSpPr/>
            <p:nvPr/>
          </p:nvSpPr>
          <p:spPr>
            <a:xfrm>
              <a:off x="7301985" y="3002398"/>
              <a:ext cx="715612" cy="1396464"/>
            </a:xfrm>
            <a:custGeom>
              <a:avLst/>
              <a:gdLst>
                <a:gd name="connsiteX0" fmla="*/ 0 w 715612"/>
                <a:gd name="connsiteY0" fmla="*/ 0 h 1396464"/>
                <a:gd name="connsiteX1" fmla="*/ 715612 w 715612"/>
                <a:gd name="connsiteY1" fmla="*/ 0 h 1396464"/>
                <a:gd name="connsiteX2" fmla="*/ 715612 w 715612"/>
                <a:gd name="connsiteY2" fmla="*/ 1450771 h 1396464"/>
                <a:gd name="connsiteX3" fmla="*/ 0 w 715612"/>
                <a:gd name="connsiteY3" fmla="*/ 1450771 h 139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1396464">
                  <a:moveTo>
                    <a:pt x="0" y="0"/>
                  </a:moveTo>
                  <a:lnTo>
                    <a:pt x="715612" y="0"/>
                  </a:lnTo>
                  <a:lnTo>
                    <a:pt x="715612" y="1450771"/>
                  </a:lnTo>
                  <a:lnTo>
                    <a:pt x="0" y="1450771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 21">
              <a:extLst>
                <a:ext uri="{FF2B5EF4-FFF2-40B4-BE49-F238E27FC236}">
                  <a16:creationId xmlns:a16="http://schemas.microsoft.com/office/drawing/2014/main" id="{FC7B1E9D-DAC6-89A5-5C3F-CD10052C9DDC}"/>
                </a:ext>
              </a:extLst>
            </p:cNvPr>
            <p:cNvSpPr/>
            <p:nvPr/>
          </p:nvSpPr>
          <p:spPr>
            <a:xfrm>
              <a:off x="2531238" y="3002398"/>
              <a:ext cx="715612" cy="1396464"/>
            </a:xfrm>
            <a:custGeom>
              <a:avLst/>
              <a:gdLst>
                <a:gd name="connsiteX0" fmla="*/ 0 w 715612"/>
                <a:gd name="connsiteY0" fmla="*/ 0 h 1396464"/>
                <a:gd name="connsiteX1" fmla="*/ 715612 w 715612"/>
                <a:gd name="connsiteY1" fmla="*/ 0 h 1396464"/>
                <a:gd name="connsiteX2" fmla="*/ 715612 w 715612"/>
                <a:gd name="connsiteY2" fmla="*/ 1450771 h 1396464"/>
                <a:gd name="connsiteX3" fmla="*/ 0 w 715612"/>
                <a:gd name="connsiteY3" fmla="*/ 1450771 h 139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1396464">
                  <a:moveTo>
                    <a:pt x="0" y="0"/>
                  </a:moveTo>
                  <a:lnTo>
                    <a:pt x="715612" y="0"/>
                  </a:lnTo>
                  <a:lnTo>
                    <a:pt x="715612" y="1450771"/>
                  </a:lnTo>
                  <a:lnTo>
                    <a:pt x="0" y="1450771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 22">
              <a:extLst>
                <a:ext uri="{FF2B5EF4-FFF2-40B4-BE49-F238E27FC236}">
                  <a16:creationId xmlns:a16="http://schemas.microsoft.com/office/drawing/2014/main" id="{BAD1A758-0648-525E-1613-4EA9C96B11B9}"/>
                </a:ext>
              </a:extLst>
            </p:cNvPr>
            <p:cNvSpPr/>
            <p:nvPr/>
          </p:nvSpPr>
          <p:spPr>
            <a:xfrm>
              <a:off x="6109298" y="2637765"/>
              <a:ext cx="715612" cy="2172277"/>
            </a:xfrm>
            <a:custGeom>
              <a:avLst/>
              <a:gdLst>
                <a:gd name="connsiteX0" fmla="*/ 0 w 715612"/>
                <a:gd name="connsiteY0" fmla="*/ 0 h 2172277"/>
                <a:gd name="connsiteX1" fmla="*/ 715612 w 715612"/>
                <a:gd name="connsiteY1" fmla="*/ 0 h 2172277"/>
                <a:gd name="connsiteX2" fmla="*/ 715612 w 715612"/>
                <a:gd name="connsiteY2" fmla="*/ 2172277 h 2172277"/>
                <a:gd name="connsiteX3" fmla="*/ 0 w 715612"/>
                <a:gd name="connsiteY3" fmla="*/ 2172277 h 2172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2172277">
                  <a:moveTo>
                    <a:pt x="0" y="0"/>
                  </a:moveTo>
                  <a:lnTo>
                    <a:pt x="715612" y="0"/>
                  </a:lnTo>
                  <a:lnTo>
                    <a:pt x="715612" y="2172277"/>
                  </a:lnTo>
                  <a:lnTo>
                    <a:pt x="0" y="2172277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 23">
              <a:extLst>
                <a:ext uri="{FF2B5EF4-FFF2-40B4-BE49-F238E27FC236}">
                  <a16:creationId xmlns:a16="http://schemas.microsoft.com/office/drawing/2014/main" id="{E65D0E53-9936-F682-DA60-B9C0E767DDE8}"/>
                </a:ext>
              </a:extLst>
            </p:cNvPr>
            <p:cNvSpPr/>
            <p:nvPr/>
          </p:nvSpPr>
          <p:spPr>
            <a:xfrm>
              <a:off x="3723925" y="2273133"/>
              <a:ext cx="715612" cy="2870509"/>
            </a:xfrm>
            <a:custGeom>
              <a:avLst/>
              <a:gdLst>
                <a:gd name="connsiteX0" fmla="*/ 0 w 715612"/>
                <a:gd name="connsiteY0" fmla="*/ 0 h 2870509"/>
                <a:gd name="connsiteX1" fmla="*/ 715612 w 715612"/>
                <a:gd name="connsiteY1" fmla="*/ 0 h 2870509"/>
                <a:gd name="connsiteX2" fmla="*/ 715612 w 715612"/>
                <a:gd name="connsiteY2" fmla="*/ 2893784 h 2870509"/>
                <a:gd name="connsiteX3" fmla="*/ 0 w 715612"/>
                <a:gd name="connsiteY3" fmla="*/ 2893784 h 287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2870509">
                  <a:moveTo>
                    <a:pt x="0" y="0"/>
                  </a:moveTo>
                  <a:lnTo>
                    <a:pt x="715612" y="0"/>
                  </a:lnTo>
                  <a:lnTo>
                    <a:pt x="715612" y="2893784"/>
                  </a:lnTo>
                  <a:lnTo>
                    <a:pt x="0" y="2893784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 24">
              <a:extLst>
                <a:ext uri="{FF2B5EF4-FFF2-40B4-BE49-F238E27FC236}">
                  <a16:creationId xmlns:a16="http://schemas.microsoft.com/office/drawing/2014/main" id="{8DF07DFB-5660-1E6F-99E2-CC92ACE417E7}"/>
                </a:ext>
              </a:extLst>
            </p:cNvPr>
            <p:cNvSpPr/>
            <p:nvPr/>
          </p:nvSpPr>
          <p:spPr>
            <a:xfrm>
              <a:off x="4916611" y="1551627"/>
              <a:ext cx="715612" cy="4344556"/>
            </a:xfrm>
            <a:custGeom>
              <a:avLst/>
              <a:gdLst>
                <a:gd name="connsiteX0" fmla="*/ 0 w 715612"/>
                <a:gd name="connsiteY0" fmla="*/ 0 h 4344554"/>
                <a:gd name="connsiteX1" fmla="*/ 715612 w 715612"/>
                <a:gd name="connsiteY1" fmla="*/ 0 h 4344554"/>
                <a:gd name="connsiteX2" fmla="*/ 715612 w 715612"/>
                <a:gd name="connsiteY2" fmla="*/ 4344555 h 4344554"/>
                <a:gd name="connsiteX3" fmla="*/ 0 w 715612"/>
                <a:gd name="connsiteY3" fmla="*/ 4344555 h 4344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4344554">
                  <a:moveTo>
                    <a:pt x="0" y="0"/>
                  </a:moveTo>
                  <a:lnTo>
                    <a:pt x="715612" y="0"/>
                  </a:lnTo>
                  <a:lnTo>
                    <a:pt x="715612" y="4344555"/>
                  </a:lnTo>
                  <a:lnTo>
                    <a:pt x="0" y="4344555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6ED9F6F8-BB34-7667-D1CF-A62556813E5E}"/>
              </a:ext>
            </a:extLst>
          </p:cNvPr>
          <p:cNvSpPr txBox="1">
            <a:spLocks/>
          </p:cNvSpPr>
          <p:nvPr/>
        </p:nvSpPr>
        <p:spPr>
          <a:xfrm>
            <a:off x="2254103" y="5318071"/>
            <a:ext cx="9516666" cy="14438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endParaRPr lang="pt-BR" sz="2800">
              <a:cs typeface="Calibri"/>
            </a:endParaRPr>
          </a:p>
          <a:p>
            <a:pPr algn="just">
              <a:buFont typeface="Wingdings" pitchFamily="2" charset="2"/>
              <a:buChar char="Ø"/>
            </a:pPr>
            <a:endParaRPr lang="pt-BR" sz="3200"/>
          </a:p>
        </p:txBody>
      </p:sp>
    </p:spTree>
    <p:extLst>
      <p:ext uri="{BB962C8B-B14F-4D97-AF65-F5344CB8AC3E}">
        <p14:creationId xmlns:p14="http://schemas.microsoft.com/office/powerpoint/2010/main" val="1964982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1DC1F8-029C-69F2-F278-B8AA58793835}"/>
              </a:ext>
            </a:extLst>
          </p:cNvPr>
          <p:cNvSpPr txBox="1">
            <a:spLocks/>
          </p:cNvSpPr>
          <p:nvPr/>
        </p:nvSpPr>
        <p:spPr>
          <a:xfrm>
            <a:off x="632436" y="1717178"/>
            <a:ext cx="9601200" cy="7979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Contraditório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16FD764-1FBA-6A2C-5632-DD8706C6200A}"/>
              </a:ext>
            </a:extLst>
          </p:cNvPr>
          <p:cNvSpPr txBox="1">
            <a:spLocks/>
          </p:cNvSpPr>
          <p:nvPr/>
        </p:nvSpPr>
        <p:spPr>
          <a:xfrm>
            <a:off x="630715" y="2777119"/>
            <a:ext cx="10333576" cy="19808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3200"/>
              <a:t>“A todo ato produzido pela acusação caberá igual direito da defesa de opor-se-lhe ou de dar-lhe a versão que melhor lhe apresente, ou, ainda, de fornecer uma interpretação jurídica diversa daquela feita pelo autor.” </a:t>
            </a:r>
          </a:p>
        </p:txBody>
      </p:sp>
      <p:grpSp>
        <p:nvGrpSpPr>
          <p:cNvPr id="4" name="Gráfico 4" descr="Voz">
            <a:extLst>
              <a:ext uri="{FF2B5EF4-FFF2-40B4-BE49-F238E27FC236}">
                <a16:creationId xmlns:a16="http://schemas.microsoft.com/office/drawing/2014/main" id="{0C7FA01C-3BF6-BD46-11C3-45EEA8385423}"/>
              </a:ext>
            </a:extLst>
          </p:cNvPr>
          <p:cNvGrpSpPr/>
          <p:nvPr/>
        </p:nvGrpSpPr>
        <p:grpSpPr>
          <a:xfrm>
            <a:off x="155381" y="822632"/>
            <a:ext cx="12036619" cy="6289368"/>
            <a:chOff x="742208" y="0"/>
            <a:chExt cx="11449792" cy="7447808"/>
          </a:xfrm>
          <a:solidFill>
            <a:schemeClr val="accent1">
              <a:lumMod val="75000"/>
              <a:alpha val="15000"/>
            </a:schemeClr>
          </a:solidFill>
        </p:grpSpPr>
        <p:sp>
          <p:nvSpPr>
            <p:cNvPr id="5" name="Forma Livre 4">
              <a:extLst>
                <a:ext uri="{FF2B5EF4-FFF2-40B4-BE49-F238E27FC236}">
                  <a16:creationId xmlns:a16="http://schemas.microsoft.com/office/drawing/2014/main" id="{FFA5DCC0-0461-1746-81F4-999B1F7A207D}"/>
                </a:ext>
              </a:extLst>
            </p:cNvPr>
            <p:cNvSpPr/>
            <p:nvPr/>
          </p:nvSpPr>
          <p:spPr>
            <a:xfrm>
              <a:off x="10880045" y="3359272"/>
              <a:ext cx="715612" cy="698232"/>
            </a:xfrm>
            <a:custGeom>
              <a:avLst/>
              <a:gdLst>
                <a:gd name="connsiteX0" fmla="*/ 0 w 715612"/>
                <a:gd name="connsiteY0" fmla="*/ 0 h 698232"/>
                <a:gd name="connsiteX1" fmla="*/ 715612 w 715612"/>
                <a:gd name="connsiteY1" fmla="*/ 0 h 698232"/>
                <a:gd name="connsiteX2" fmla="*/ 715612 w 715612"/>
                <a:gd name="connsiteY2" fmla="*/ 721506 h 698232"/>
                <a:gd name="connsiteX3" fmla="*/ 0 w 715612"/>
                <a:gd name="connsiteY3" fmla="*/ 721506 h 69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698232">
                  <a:moveTo>
                    <a:pt x="0" y="0"/>
                  </a:moveTo>
                  <a:lnTo>
                    <a:pt x="715612" y="0"/>
                  </a:lnTo>
                  <a:lnTo>
                    <a:pt x="715612" y="721506"/>
                  </a:lnTo>
                  <a:lnTo>
                    <a:pt x="0" y="721506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" name="Forma Livre 5">
              <a:extLst>
                <a:ext uri="{FF2B5EF4-FFF2-40B4-BE49-F238E27FC236}">
                  <a16:creationId xmlns:a16="http://schemas.microsoft.com/office/drawing/2014/main" id="{3587A198-F3D1-DB2D-470B-CD9AFE4E4A28}"/>
                </a:ext>
              </a:extLst>
            </p:cNvPr>
            <p:cNvSpPr/>
            <p:nvPr/>
          </p:nvSpPr>
          <p:spPr>
            <a:xfrm>
              <a:off x="8494671" y="3359272"/>
              <a:ext cx="715612" cy="698232"/>
            </a:xfrm>
            <a:custGeom>
              <a:avLst/>
              <a:gdLst>
                <a:gd name="connsiteX0" fmla="*/ 0 w 715612"/>
                <a:gd name="connsiteY0" fmla="*/ 0 h 698232"/>
                <a:gd name="connsiteX1" fmla="*/ 715612 w 715612"/>
                <a:gd name="connsiteY1" fmla="*/ 0 h 698232"/>
                <a:gd name="connsiteX2" fmla="*/ 715612 w 715612"/>
                <a:gd name="connsiteY2" fmla="*/ 721506 h 698232"/>
                <a:gd name="connsiteX3" fmla="*/ 0 w 715612"/>
                <a:gd name="connsiteY3" fmla="*/ 721506 h 69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698232">
                  <a:moveTo>
                    <a:pt x="0" y="0"/>
                  </a:moveTo>
                  <a:lnTo>
                    <a:pt x="715612" y="0"/>
                  </a:lnTo>
                  <a:lnTo>
                    <a:pt x="715612" y="721506"/>
                  </a:lnTo>
                  <a:lnTo>
                    <a:pt x="0" y="721506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 6">
              <a:extLst>
                <a:ext uri="{FF2B5EF4-FFF2-40B4-BE49-F238E27FC236}">
                  <a16:creationId xmlns:a16="http://schemas.microsoft.com/office/drawing/2014/main" id="{C113115E-51E5-B8FC-C41F-45A4825A73AE}"/>
                </a:ext>
              </a:extLst>
            </p:cNvPr>
            <p:cNvSpPr/>
            <p:nvPr/>
          </p:nvSpPr>
          <p:spPr>
            <a:xfrm>
              <a:off x="1338551" y="3359272"/>
              <a:ext cx="715612" cy="698232"/>
            </a:xfrm>
            <a:custGeom>
              <a:avLst/>
              <a:gdLst>
                <a:gd name="connsiteX0" fmla="*/ 0 w 715612"/>
                <a:gd name="connsiteY0" fmla="*/ 0 h 698232"/>
                <a:gd name="connsiteX1" fmla="*/ 715612 w 715612"/>
                <a:gd name="connsiteY1" fmla="*/ 0 h 698232"/>
                <a:gd name="connsiteX2" fmla="*/ 715612 w 715612"/>
                <a:gd name="connsiteY2" fmla="*/ 721506 h 698232"/>
                <a:gd name="connsiteX3" fmla="*/ 0 w 715612"/>
                <a:gd name="connsiteY3" fmla="*/ 721506 h 69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698232">
                  <a:moveTo>
                    <a:pt x="0" y="0"/>
                  </a:moveTo>
                  <a:lnTo>
                    <a:pt x="715612" y="0"/>
                  </a:lnTo>
                  <a:lnTo>
                    <a:pt x="715612" y="721506"/>
                  </a:lnTo>
                  <a:lnTo>
                    <a:pt x="0" y="721506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 7">
              <a:extLst>
                <a:ext uri="{FF2B5EF4-FFF2-40B4-BE49-F238E27FC236}">
                  <a16:creationId xmlns:a16="http://schemas.microsoft.com/office/drawing/2014/main" id="{047450E6-7E66-AB33-2C8C-85916BF5F1A5}"/>
                </a:ext>
              </a:extLst>
            </p:cNvPr>
            <p:cNvSpPr/>
            <p:nvPr/>
          </p:nvSpPr>
          <p:spPr>
            <a:xfrm>
              <a:off x="9687358" y="3002398"/>
              <a:ext cx="715612" cy="1396464"/>
            </a:xfrm>
            <a:custGeom>
              <a:avLst/>
              <a:gdLst>
                <a:gd name="connsiteX0" fmla="*/ 0 w 715612"/>
                <a:gd name="connsiteY0" fmla="*/ 0 h 1396464"/>
                <a:gd name="connsiteX1" fmla="*/ 715612 w 715612"/>
                <a:gd name="connsiteY1" fmla="*/ 0 h 1396464"/>
                <a:gd name="connsiteX2" fmla="*/ 715612 w 715612"/>
                <a:gd name="connsiteY2" fmla="*/ 1450771 h 1396464"/>
                <a:gd name="connsiteX3" fmla="*/ 0 w 715612"/>
                <a:gd name="connsiteY3" fmla="*/ 1450771 h 139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1396464">
                  <a:moveTo>
                    <a:pt x="0" y="0"/>
                  </a:moveTo>
                  <a:lnTo>
                    <a:pt x="715612" y="0"/>
                  </a:lnTo>
                  <a:lnTo>
                    <a:pt x="715612" y="1450771"/>
                  </a:lnTo>
                  <a:lnTo>
                    <a:pt x="0" y="1450771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 8">
              <a:extLst>
                <a:ext uri="{FF2B5EF4-FFF2-40B4-BE49-F238E27FC236}">
                  <a16:creationId xmlns:a16="http://schemas.microsoft.com/office/drawing/2014/main" id="{ECDE0698-4EE0-91D1-3944-9BB6BCF8DCEF}"/>
                </a:ext>
              </a:extLst>
            </p:cNvPr>
            <p:cNvSpPr/>
            <p:nvPr/>
          </p:nvSpPr>
          <p:spPr>
            <a:xfrm>
              <a:off x="7301985" y="3002398"/>
              <a:ext cx="715612" cy="1396464"/>
            </a:xfrm>
            <a:custGeom>
              <a:avLst/>
              <a:gdLst>
                <a:gd name="connsiteX0" fmla="*/ 0 w 715612"/>
                <a:gd name="connsiteY0" fmla="*/ 0 h 1396464"/>
                <a:gd name="connsiteX1" fmla="*/ 715612 w 715612"/>
                <a:gd name="connsiteY1" fmla="*/ 0 h 1396464"/>
                <a:gd name="connsiteX2" fmla="*/ 715612 w 715612"/>
                <a:gd name="connsiteY2" fmla="*/ 1450771 h 1396464"/>
                <a:gd name="connsiteX3" fmla="*/ 0 w 715612"/>
                <a:gd name="connsiteY3" fmla="*/ 1450771 h 139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1396464">
                  <a:moveTo>
                    <a:pt x="0" y="0"/>
                  </a:moveTo>
                  <a:lnTo>
                    <a:pt x="715612" y="0"/>
                  </a:lnTo>
                  <a:lnTo>
                    <a:pt x="715612" y="1450771"/>
                  </a:lnTo>
                  <a:lnTo>
                    <a:pt x="0" y="1450771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574BFF93-BC52-1FF9-CF20-A886C983DC89}"/>
                </a:ext>
              </a:extLst>
            </p:cNvPr>
            <p:cNvSpPr/>
            <p:nvPr/>
          </p:nvSpPr>
          <p:spPr>
            <a:xfrm>
              <a:off x="2531238" y="3002398"/>
              <a:ext cx="715612" cy="1396464"/>
            </a:xfrm>
            <a:custGeom>
              <a:avLst/>
              <a:gdLst>
                <a:gd name="connsiteX0" fmla="*/ 0 w 715612"/>
                <a:gd name="connsiteY0" fmla="*/ 0 h 1396464"/>
                <a:gd name="connsiteX1" fmla="*/ 715612 w 715612"/>
                <a:gd name="connsiteY1" fmla="*/ 0 h 1396464"/>
                <a:gd name="connsiteX2" fmla="*/ 715612 w 715612"/>
                <a:gd name="connsiteY2" fmla="*/ 1450771 h 1396464"/>
                <a:gd name="connsiteX3" fmla="*/ 0 w 715612"/>
                <a:gd name="connsiteY3" fmla="*/ 1450771 h 139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1396464">
                  <a:moveTo>
                    <a:pt x="0" y="0"/>
                  </a:moveTo>
                  <a:lnTo>
                    <a:pt x="715612" y="0"/>
                  </a:lnTo>
                  <a:lnTo>
                    <a:pt x="715612" y="1450771"/>
                  </a:lnTo>
                  <a:lnTo>
                    <a:pt x="0" y="1450771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25C41FF5-4411-232B-B30C-D91AF5434625}"/>
                </a:ext>
              </a:extLst>
            </p:cNvPr>
            <p:cNvSpPr/>
            <p:nvPr/>
          </p:nvSpPr>
          <p:spPr>
            <a:xfrm>
              <a:off x="6109298" y="2637765"/>
              <a:ext cx="715612" cy="2172277"/>
            </a:xfrm>
            <a:custGeom>
              <a:avLst/>
              <a:gdLst>
                <a:gd name="connsiteX0" fmla="*/ 0 w 715612"/>
                <a:gd name="connsiteY0" fmla="*/ 0 h 2172277"/>
                <a:gd name="connsiteX1" fmla="*/ 715612 w 715612"/>
                <a:gd name="connsiteY1" fmla="*/ 0 h 2172277"/>
                <a:gd name="connsiteX2" fmla="*/ 715612 w 715612"/>
                <a:gd name="connsiteY2" fmla="*/ 2172277 h 2172277"/>
                <a:gd name="connsiteX3" fmla="*/ 0 w 715612"/>
                <a:gd name="connsiteY3" fmla="*/ 2172277 h 2172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2172277">
                  <a:moveTo>
                    <a:pt x="0" y="0"/>
                  </a:moveTo>
                  <a:lnTo>
                    <a:pt x="715612" y="0"/>
                  </a:lnTo>
                  <a:lnTo>
                    <a:pt x="715612" y="2172277"/>
                  </a:lnTo>
                  <a:lnTo>
                    <a:pt x="0" y="2172277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75329083-E50B-1309-E802-4804D359FEAF}"/>
                </a:ext>
              </a:extLst>
            </p:cNvPr>
            <p:cNvSpPr/>
            <p:nvPr/>
          </p:nvSpPr>
          <p:spPr>
            <a:xfrm>
              <a:off x="3723925" y="2273133"/>
              <a:ext cx="715612" cy="2870509"/>
            </a:xfrm>
            <a:custGeom>
              <a:avLst/>
              <a:gdLst>
                <a:gd name="connsiteX0" fmla="*/ 0 w 715612"/>
                <a:gd name="connsiteY0" fmla="*/ 0 h 2870509"/>
                <a:gd name="connsiteX1" fmla="*/ 715612 w 715612"/>
                <a:gd name="connsiteY1" fmla="*/ 0 h 2870509"/>
                <a:gd name="connsiteX2" fmla="*/ 715612 w 715612"/>
                <a:gd name="connsiteY2" fmla="*/ 2893784 h 2870509"/>
                <a:gd name="connsiteX3" fmla="*/ 0 w 715612"/>
                <a:gd name="connsiteY3" fmla="*/ 2893784 h 287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2870509">
                  <a:moveTo>
                    <a:pt x="0" y="0"/>
                  </a:moveTo>
                  <a:lnTo>
                    <a:pt x="715612" y="0"/>
                  </a:lnTo>
                  <a:lnTo>
                    <a:pt x="715612" y="2893784"/>
                  </a:lnTo>
                  <a:lnTo>
                    <a:pt x="0" y="2893784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  <a:p>
              <a:endParaRPr lang="pt-BR"/>
            </a:p>
          </p:txBody>
        </p: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550D829B-A58F-3E89-A6C5-6BCDD04F4359}"/>
                </a:ext>
              </a:extLst>
            </p:cNvPr>
            <p:cNvSpPr/>
            <p:nvPr/>
          </p:nvSpPr>
          <p:spPr>
            <a:xfrm>
              <a:off x="4916611" y="1551627"/>
              <a:ext cx="715612" cy="4344555"/>
            </a:xfrm>
            <a:custGeom>
              <a:avLst/>
              <a:gdLst>
                <a:gd name="connsiteX0" fmla="*/ 0 w 715612"/>
                <a:gd name="connsiteY0" fmla="*/ 0 h 4344554"/>
                <a:gd name="connsiteX1" fmla="*/ 715612 w 715612"/>
                <a:gd name="connsiteY1" fmla="*/ 0 h 4344554"/>
                <a:gd name="connsiteX2" fmla="*/ 715612 w 715612"/>
                <a:gd name="connsiteY2" fmla="*/ 4344555 h 4344554"/>
                <a:gd name="connsiteX3" fmla="*/ 0 w 715612"/>
                <a:gd name="connsiteY3" fmla="*/ 4344555 h 4344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4344554">
                  <a:moveTo>
                    <a:pt x="0" y="0"/>
                  </a:moveTo>
                  <a:lnTo>
                    <a:pt x="715612" y="0"/>
                  </a:lnTo>
                  <a:lnTo>
                    <a:pt x="715612" y="4344555"/>
                  </a:lnTo>
                  <a:lnTo>
                    <a:pt x="0" y="4344555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443668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8BBEE76-21AA-4A8F-9C49-BFB6C6868BC7}"/>
              </a:ext>
            </a:extLst>
          </p:cNvPr>
          <p:cNvSpPr/>
          <p:nvPr/>
        </p:nvSpPr>
        <p:spPr>
          <a:xfrm>
            <a:off x="413545" y="321790"/>
            <a:ext cx="5079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que você faria?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DA54F3C-2DD5-479A-AE5F-E0F43055E16D}"/>
              </a:ext>
            </a:extLst>
          </p:cNvPr>
          <p:cNvSpPr txBox="1"/>
          <p:nvPr/>
        </p:nvSpPr>
        <p:spPr>
          <a:xfrm>
            <a:off x="577049" y="1420427"/>
            <a:ext cx="113279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u="sng" dirty="0"/>
              <a:t>Chegou na corregedoria a seguinte denúncia (não há documento em anexo):</a:t>
            </a:r>
          </a:p>
          <a:p>
            <a:endParaRPr lang="pt-BR" dirty="0"/>
          </a:p>
          <a:p>
            <a:r>
              <a:rPr lang="pt-BR" dirty="0"/>
              <a:t>O servidor João Lopes Silva Santos, fiscal de contrato da prestadora de serviço Broken Glass, recebeu vantagem indevida da pessoa jurídica Broken Glass em sua conta pessoa, conforme e-mail datado em 27/01/2023 em sua caixa de e-mail funcional.</a:t>
            </a:r>
          </a:p>
          <a:p>
            <a:endParaRPr lang="pt-BR" dirty="0"/>
          </a:p>
          <a:p>
            <a:r>
              <a:rPr lang="pt-BR" b="1" u="sng" dirty="0"/>
              <a:t>QUAL SUA PRIMEIRA ATITUDE?</a:t>
            </a:r>
          </a:p>
          <a:p>
            <a:endParaRPr lang="pt-BR" dirty="0"/>
          </a:p>
          <a:p>
            <a:pPr marL="342900" indent="-342900">
              <a:buAutoNum type="alphaLcParenR"/>
            </a:pPr>
            <a:r>
              <a:rPr lang="pt-BR" dirty="0"/>
              <a:t>Informa ao superior hierárquico do servidor;</a:t>
            </a:r>
          </a:p>
          <a:p>
            <a:pPr marL="342900" indent="-342900">
              <a:buAutoNum type="alphaLcParenR"/>
            </a:pPr>
            <a:r>
              <a:rPr lang="pt-BR" dirty="0"/>
              <a:t>Convida o servidor a prestar esclarecimentos;</a:t>
            </a:r>
          </a:p>
          <a:p>
            <a:pPr marL="342900" indent="-342900">
              <a:buAutoNum type="alphaLcParenR"/>
            </a:pPr>
            <a:r>
              <a:rPr lang="pt-BR" dirty="0"/>
              <a:t>Convida a empresa a prestar esclarecimentos;</a:t>
            </a:r>
          </a:p>
          <a:p>
            <a:pPr marL="342900" indent="-342900">
              <a:buAutoNum type="alphaLcParenR"/>
            </a:pPr>
            <a:r>
              <a:rPr lang="pt-BR" dirty="0"/>
              <a:t>Expede ofício à Polícia e ao Ministério Público encaminhando a denúncia;</a:t>
            </a:r>
          </a:p>
          <a:p>
            <a:pPr marL="342900" indent="-342900">
              <a:buAutoNum type="alphaLcParenR"/>
            </a:pPr>
            <a:r>
              <a:rPr lang="pt-BR" dirty="0"/>
              <a:t>Pede acesso a caixa de e-mail funcional do servidor;</a:t>
            </a:r>
          </a:p>
          <a:p>
            <a:pPr marL="342900" indent="-342900">
              <a:buAutoNum type="alphaLcParenR"/>
            </a:pPr>
            <a:r>
              <a:rPr lang="pt-BR" dirty="0"/>
              <a:t>Instaura o PAR;</a:t>
            </a:r>
          </a:p>
          <a:p>
            <a:pPr marL="342900" indent="-342900">
              <a:buAutoNum type="alphaLcParenR"/>
            </a:pPr>
            <a:r>
              <a:rPr lang="pt-BR" dirty="0"/>
              <a:t>Todas as alternativas anteriores simultaneamente;</a:t>
            </a:r>
          </a:p>
          <a:p>
            <a:pPr marL="342900" indent="-342900">
              <a:buAutoNum type="alphaLcParenR"/>
            </a:pPr>
            <a:r>
              <a:rPr lang="pt-BR" dirty="0"/>
              <a:t>Arquiva a denúncia por ausência de provas.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3417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D68FD9E-0B62-47E5-82A8-8E79BDFAAEA9}"/>
              </a:ext>
            </a:extLst>
          </p:cNvPr>
          <p:cNvSpPr/>
          <p:nvPr/>
        </p:nvSpPr>
        <p:spPr>
          <a:xfrm>
            <a:off x="245594" y="191162"/>
            <a:ext cx="5079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que você faria?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ABB7FB0-BFE4-470F-8D7A-5B11EA95A69F}"/>
              </a:ext>
            </a:extLst>
          </p:cNvPr>
          <p:cNvSpPr txBox="1"/>
          <p:nvPr/>
        </p:nvSpPr>
        <p:spPr>
          <a:xfrm>
            <a:off x="245594" y="1776653"/>
            <a:ext cx="5835590" cy="4890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De: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Broken Glass</a:t>
            </a: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Enviada em: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sexta-feira, 27 de janeiro de 2023 14:25</a:t>
            </a: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Para: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João Lopes Silva Santos</a:t>
            </a:r>
          </a:p>
          <a:p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Assunto: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Comprovante de depósito.</a:t>
            </a:r>
          </a:p>
          <a:p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Prezado João, boa tarde!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Segue comprovante de depósito de R$404,00 em sua conta, conforme combinado.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Att.,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Fernanda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Itaki</a:t>
            </a: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Lima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Gerente Geral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Broken Glass Ltda.</a:t>
            </a:r>
          </a:p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8721A48-45A8-4F78-AC43-C20B7FF86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971" y="1900976"/>
            <a:ext cx="2505075" cy="381952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45190F2-EF68-43C8-BC70-7DCE9E04DDB0}"/>
              </a:ext>
            </a:extLst>
          </p:cNvPr>
          <p:cNvSpPr txBox="1"/>
          <p:nvPr/>
        </p:nvSpPr>
        <p:spPr>
          <a:xfrm>
            <a:off x="245594" y="1260906"/>
            <a:ext cx="6134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E-mail funcional localizado:</a:t>
            </a:r>
            <a:endParaRPr lang="pt-BR" u="sng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44CDC96-DD3F-4F2A-A72A-729A4E3DF902}"/>
              </a:ext>
            </a:extLst>
          </p:cNvPr>
          <p:cNvSpPr txBox="1"/>
          <p:nvPr/>
        </p:nvSpPr>
        <p:spPr>
          <a:xfrm>
            <a:off x="7033335" y="1260906"/>
            <a:ext cx="61300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Anexo ao e-mail (original sem tarja ou alteração):</a:t>
            </a:r>
            <a:endParaRPr lang="pt-BR" u="sng" dirty="0"/>
          </a:p>
        </p:txBody>
      </p:sp>
    </p:spTree>
    <p:extLst>
      <p:ext uri="{BB962C8B-B14F-4D97-AF65-F5344CB8AC3E}">
        <p14:creationId xmlns:p14="http://schemas.microsoft.com/office/powerpoint/2010/main" val="3976752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átis Um Pára Brisa Quebrado De Um Carro Foto profissional">
            <a:extLst>
              <a:ext uri="{FF2B5EF4-FFF2-40B4-BE49-F238E27FC236}">
                <a16:creationId xmlns:a16="http://schemas.microsoft.com/office/drawing/2014/main" id="{14400D31-D6B2-4680-A5EA-669F65410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7" r="15745" b="-1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7E638B2-0024-4FB0-80EE-E6DE5C6DC523}"/>
              </a:ext>
            </a:extLst>
          </p:cNvPr>
          <p:cNvSpPr/>
          <p:nvPr/>
        </p:nvSpPr>
        <p:spPr>
          <a:xfrm>
            <a:off x="320040" y="2274838"/>
            <a:ext cx="521623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Filmagem do acidente;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Fotografia dos danos no carro;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Testemunha do funcionário da empresa que cometeu o acidente</a:t>
            </a:r>
            <a:r>
              <a:rPr lang="pt-BR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</a:t>
            </a:r>
            <a:endParaRPr lang="pt-BR" sz="2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Nota fiscal do conserto de R$ 404,00.</a:t>
            </a:r>
            <a:endParaRPr lang="pt-BR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0468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ECE596-941B-7F55-8AEF-A69541CDAE98}"/>
              </a:ext>
            </a:extLst>
          </p:cNvPr>
          <p:cNvSpPr txBox="1">
            <a:spLocks/>
          </p:cNvSpPr>
          <p:nvPr/>
        </p:nvSpPr>
        <p:spPr>
          <a:xfrm>
            <a:off x="641776" y="1715376"/>
            <a:ext cx="9601200" cy="7979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Ampla defesa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0FF73B9-1EE9-7389-AD17-AF975AB2F80D}"/>
              </a:ext>
            </a:extLst>
          </p:cNvPr>
          <p:cNvSpPr txBox="1">
            <a:spLocks/>
          </p:cNvSpPr>
          <p:nvPr/>
        </p:nvSpPr>
        <p:spPr>
          <a:xfrm>
            <a:off x="640055" y="2819109"/>
            <a:ext cx="10333576" cy="198084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3200"/>
              <a:t>“Por ampla defesa entende-se o asseguramento que é dado ao réu de condições que lhe possibilitem trazer para o processo todos os elementos tendentes a esclarecer a verdade ou mesmo de omitir-se ou calar-se, se entender necessário .” </a:t>
            </a:r>
          </a:p>
        </p:txBody>
      </p:sp>
      <p:grpSp>
        <p:nvGrpSpPr>
          <p:cNvPr id="4" name="Gráfico 4" descr="Voz">
            <a:extLst>
              <a:ext uri="{FF2B5EF4-FFF2-40B4-BE49-F238E27FC236}">
                <a16:creationId xmlns:a16="http://schemas.microsoft.com/office/drawing/2014/main" id="{44A49E72-F805-6311-7603-BB3B6AB57E05}"/>
              </a:ext>
            </a:extLst>
          </p:cNvPr>
          <p:cNvGrpSpPr/>
          <p:nvPr/>
        </p:nvGrpSpPr>
        <p:grpSpPr>
          <a:xfrm>
            <a:off x="160051" y="628650"/>
            <a:ext cx="11896482" cy="6229350"/>
            <a:chOff x="742208" y="0"/>
            <a:chExt cx="11449792" cy="7447808"/>
          </a:xfrm>
          <a:solidFill>
            <a:schemeClr val="accent1">
              <a:lumMod val="75000"/>
              <a:alpha val="15000"/>
            </a:schemeClr>
          </a:solidFill>
        </p:grpSpPr>
        <p:sp>
          <p:nvSpPr>
            <p:cNvPr id="5" name="Forma Livre 4">
              <a:extLst>
                <a:ext uri="{FF2B5EF4-FFF2-40B4-BE49-F238E27FC236}">
                  <a16:creationId xmlns:a16="http://schemas.microsoft.com/office/drawing/2014/main" id="{3A985DB6-E73B-0D76-6CCE-1A1487D3E1FB}"/>
                </a:ext>
              </a:extLst>
            </p:cNvPr>
            <p:cNvSpPr/>
            <p:nvPr/>
          </p:nvSpPr>
          <p:spPr>
            <a:xfrm>
              <a:off x="10880045" y="3359272"/>
              <a:ext cx="715612" cy="698232"/>
            </a:xfrm>
            <a:custGeom>
              <a:avLst/>
              <a:gdLst>
                <a:gd name="connsiteX0" fmla="*/ 0 w 715612"/>
                <a:gd name="connsiteY0" fmla="*/ 0 h 698232"/>
                <a:gd name="connsiteX1" fmla="*/ 715612 w 715612"/>
                <a:gd name="connsiteY1" fmla="*/ 0 h 698232"/>
                <a:gd name="connsiteX2" fmla="*/ 715612 w 715612"/>
                <a:gd name="connsiteY2" fmla="*/ 721506 h 698232"/>
                <a:gd name="connsiteX3" fmla="*/ 0 w 715612"/>
                <a:gd name="connsiteY3" fmla="*/ 721506 h 69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698232">
                  <a:moveTo>
                    <a:pt x="0" y="0"/>
                  </a:moveTo>
                  <a:lnTo>
                    <a:pt x="715612" y="0"/>
                  </a:lnTo>
                  <a:lnTo>
                    <a:pt x="715612" y="721506"/>
                  </a:lnTo>
                  <a:lnTo>
                    <a:pt x="0" y="721506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" name="Forma Livre 5">
              <a:extLst>
                <a:ext uri="{FF2B5EF4-FFF2-40B4-BE49-F238E27FC236}">
                  <a16:creationId xmlns:a16="http://schemas.microsoft.com/office/drawing/2014/main" id="{797BEAED-948E-F570-827D-1E3AD520F5CB}"/>
                </a:ext>
              </a:extLst>
            </p:cNvPr>
            <p:cNvSpPr/>
            <p:nvPr/>
          </p:nvSpPr>
          <p:spPr>
            <a:xfrm>
              <a:off x="8494671" y="3359272"/>
              <a:ext cx="715612" cy="698232"/>
            </a:xfrm>
            <a:custGeom>
              <a:avLst/>
              <a:gdLst>
                <a:gd name="connsiteX0" fmla="*/ 0 w 715612"/>
                <a:gd name="connsiteY0" fmla="*/ 0 h 698232"/>
                <a:gd name="connsiteX1" fmla="*/ 715612 w 715612"/>
                <a:gd name="connsiteY1" fmla="*/ 0 h 698232"/>
                <a:gd name="connsiteX2" fmla="*/ 715612 w 715612"/>
                <a:gd name="connsiteY2" fmla="*/ 721506 h 698232"/>
                <a:gd name="connsiteX3" fmla="*/ 0 w 715612"/>
                <a:gd name="connsiteY3" fmla="*/ 721506 h 69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698232">
                  <a:moveTo>
                    <a:pt x="0" y="0"/>
                  </a:moveTo>
                  <a:lnTo>
                    <a:pt x="715612" y="0"/>
                  </a:lnTo>
                  <a:lnTo>
                    <a:pt x="715612" y="721506"/>
                  </a:lnTo>
                  <a:lnTo>
                    <a:pt x="0" y="721506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 6">
              <a:extLst>
                <a:ext uri="{FF2B5EF4-FFF2-40B4-BE49-F238E27FC236}">
                  <a16:creationId xmlns:a16="http://schemas.microsoft.com/office/drawing/2014/main" id="{CD47767D-D721-1C9D-9DE9-78CED1E8E692}"/>
                </a:ext>
              </a:extLst>
            </p:cNvPr>
            <p:cNvSpPr/>
            <p:nvPr/>
          </p:nvSpPr>
          <p:spPr>
            <a:xfrm>
              <a:off x="1338551" y="3359272"/>
              <a:ext cx="715612" cy="698232"/>
            </a:xfrm>
            <a:custGeom>
              <a:avLst/>
              <a:gdLst>
                <a:gd name="connsiteX0" fmla="*/ 0 w 715612"/>
                <a:gd name="connsiteY0" fmla="*/ 0 h 698232"/>
                <a:gd name="connsiteX1" fmla="*/ 715612 w 715612"/>
                <a:gd name="connsiteY1" fmla="*/ 0 h 698232"/>
                <a:gd name="connsiteX2" fmla="*/ 715612 w 715612"/>
                <a:gd name="connsiteY2" fmla="*/ 721506 h 698232"/>
                <a:gd name="connsiteX3" fmla="*/ 0 w 715612"/>
                <a:gd name="connsiteY3" fmla="*/ 721506 h 69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698232">
                  <a:moveTo>
                    <a:pt x="0" y="0"/>
                  </a:moveTo>
                  <a:lnTo>
                    <a:pt x="715612" y="0"/>
                  </a:lnTo>
                  <a:lnTo>
                    <a:pt x="715612" y="721506"/>
                  </a:lnTo>
                  <a:lnTo>
                    <a:pt x="0" y="721506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 7">
              <a:extLst>
                <a:ext uri="{FF2B5EF4-FFF2-40B4-BE49-F238E27FC236}">
                  <a16:creationId xmlns:a16="http://schemas.microsoft.com/office/drawing/2014/main" id="{82D8DFF7-5ACF-56F1-4FF9-5B7083149120}"/>
                </a:ext>
              </a:extLst>
            </p:cNvPr>
            <p:cNvSpPr/>
            <p:nvPr/>
          </p:nvSpPr>
          <p:spPr>
            <a:xfrm>
              <a:off x="9687358" y="3002398"/>
              <a:ext cx="715612" cy="1396464"/>
            </a:xfrm>
            <a:custGeom>
              <a:avLst/>
              <a:gdLst>
                <a:gd name="connsiteX0" fmla="*/ 0 w 715612"/>
                <a:gd name="connsiteY0" fmla="*/ 0 h 1396464"/>
                <a:gd name="connsiteX1" fmla="*/ 715612 w 715612"/>
                <a:gd name="connsiteY1" fmla="*/ 0 h 1396464"/>
                <a:gd name="connsiteX2" fmla="*/ 715612 w 715612"/>
                <a:gd name="connsiteY2" fmla="*/ 1450771 h 1396464"/>
                <a:gd name="connsiteX3" fmla="*/ 0 w 715612"/>
                <a:gd name="connsiteY3" fmla="*/ 1450771 h 139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1396464">
                  <a:moveTo>
                    <a:pt x="0" y="0"/>
                  </a:moveTo>
                  <a:lnTo>
                    <a:pt x="715612" y="0"/>
                  </a:lnTo>
                  <a:lnTo>
                    <a:pt x="715612" y="1450771"/>
                  </a:lnTo>
                  <a:lnTo>
                    <a:pt x="0" y="1450771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 8">
              <a:extLst>
                <a:ext uri="{FF2B5EF4-FFF2-40B4-BE49-F238E27FC236}">
                  <a16:creationId xmlns:a16="http://schemas.microsoft.com/office/drawing/2014/main" id="{5FAAC871-CA54-5D2B-2E59-6CABD2B2FA85}"/>
                </a:ext>
              </a:extLst>
            </p:cNvPr>
            <p:cNvSpPr/>
            <p:nvPr/>
          </p:nvSpPr>
          <p:spPr>
            <a:xfrm>
              <a:off x="7301985" y="3002398"/>
              <a:ext cx="715612" cy="1396464"/>
            </a:xfrm>
            <a:custGeom>
              <a:avLst/>
              <a:gdLst>
                <a:gd name="connsiteX0" fmla="*/ 0 w 715612"/>
                <a:gd name="connsiteY0" fmla="*/ 0 h 1396464"/>
                <a:gd name="connsiteX1" fmla="*/ 715612 w 715612"/>
                <a:gd name="connsiteY1" fmla="*/ 0 h 1396464"/>
                <a:gd name="connsiteX2" fmla="*/ 715612 w 715612"/>
                <a:gd name="connsiteY2" fmla="*/ 1450771 h 1396464"/>
                <a:gd name="connsiteX3" fmla="*/ 0 w 715612"/>
                <a:gd name="connsiteY3" fmla="*/ 1450771 h 139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1396464">
                  <a:moveTo>
                    <a:pt x="0" y="0"/>
                  </a:moveTo>
                  <a:lnTo>
                    <a:pt x="715612" y="0"/>
                  </a:lnTo>
                  <a:lnTo>
                    <a:pt x="715612" y="1450771"/>
                  </a:lnTo>
                  <a:lnTo>
                    <a:pt x="0" y="1450771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9E8D8956-600E-1EB4-1CE4-CAC17C2E3359}"/>
                </a:ext>
              </a:extLst>
            </p:cNvPr>
            <p:cNvSpPr/>
            <p:nvPr/>
          </p:nvSpPr>
          <p:spPr>
            <a:xfrm>
              <a:off x="2531238" y="3002398"/>
              <a:ext cx="715612" cy="1396464"/>
            </a:xfrm>
            <a:custGeom>
              <a:avLst/>
              <a:gdLst>
                <a:gd name="connsiteX0" fmla="*/ 0 w 715612"/>
                <a:gd name="connsiteY0" fmla="*/ 0 h 1396464"/>
                <a:gd name="connsiteX1" fmla="*/ 715612 w 715612"/>
                <a:gd name="connsiteY1" fmla="*/ 0 h 1396464"/>
                <a:gd name="connsiteX2" fmla="*/ 715612 w 715612"/>
                <a:gd name="connsiteY2" fmla="*/ 1450771 h 1396464"/>
                <a:gd name="connsiteX3" fmla="*/ 0 w 715612"/>
                <a:gd name="connsiteY3" fmla="*/ 1450771 h 139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1396464">
                  <a:moveTo>
                    <a:pt x="0" y="0"/>
                  </a:moveTo>
                  <a:lnTo>
                    <a:pt x="715612" y="0"/>
                  </a:lnTo>
                  <a:lnTo>
                    <a:pt x="715612" y="1450771"/>
                  </a:lnTo>
                  <a:lnTo>
                    <a:pt x="0" y="1450771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1FF81918-985D-B194-1AA0-8D79BA70C5DD}"/>
                </a:ext>
              </a:extLst>
            </p:cNvPr>
            <p:cNvSpPr/>
            <p:nvPr/>
          </p:nvSpPr>
          <p:spPr>
            <a:xfrm>
              <a:off x="6109298" y="2637765"/>
              <a:ext cx="715612" cy="2172277"/>
            </a:xfrm>
            <a:custGeom>
              <a:avLst/>
              <a:gdLst>
                <a:gd name="connsiteX0" fmla="*/ 0 w 715612"/>
                <a:gd name="connsiteY0" fmla="*/ 0 h 2172277"/>
                <a:gd name="connsiteX1" fmla="*/ 715612 w 715612"/>
                <a:gd name="connsiteY1" fmla="*/ 0 h 2172277"/>
                <a:gd name="connsiteX2" fmla="*/ 715612 w 715612"/>
                <a:gd name="connsiteY2" fmla="*/ 2172277 h 2172277"/>
                <a:gd name="connsiteX3" fmla="*/ 0 w 715612"/>
                <a:gd name="connsiteY3" fmla="*/ 2172277 h 2172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2172277">
                  <a:moveTo>
                    <a:pt x="0" y="0"/>
                  </a:moveTo>
                  <a:lnTo>
                    <a:pt x="715612" y="0"/>
                  </a:lnTo>
                  <a:lnTo>
                    <a:pt x="715612" y="2172277"/>
                  </a:lnTo>
                  <a:lnTo>
                    <a:pt x="0" y="2172277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972B8FEB-E780-F10B-C536-E0D85C48B010}"/>
                </a:ext>
              </a:extLst>
            </p:cNvPr>
            <p:cNvSpPr/>
            <p:nvPr/>
          </p:nvSpPr>
          <p:spPr>
            <a:xfrm>
              <a:off x="3723925" y="2273133"/>
              <a:ext cx="715612" cy="2870509"/>
            </a:xfrm>
            <a:custGeom>
              <a:avLst/>
              <a:gdLst>
                <a:gd name="connsiteX0" fmla="*/ 0 w 715612"/>
                <a:gd name="connsiteY0" fmla="*/ 0 h 2870509"/>
                <a:gd name="connsiteX1" fmla="*/ 715612 w 715612"/>
                <a:gd name="connsiteY1" fmla="*/ 0 h 2870509"/>
                <a:gd name="connsiteX2" fmla="*/ 715612 w 715612"/>
                <a:gd name="connsiteY2" fmla="*/ 2893784 h 2870509"/>
                <a:gd name="connsiteX3" fmla="*/ 0 w 715612"/>
                <a:gd name="connsiteY3" fmla="*/ 2893784 h 287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2870509">
                  <a:moveTo>
                    <a:pt x="0" y="0"/>
                  </a:moveTo>
                  <a:lnTo>
                    <a:pt x="715612" y="0"/>
                  </a:lnTo>
                  <a:lnTo>
                    <a:pt x="715612" y="2893784"/>
                  </a:lnTo>
                  <a:lnTo>
                    <a:pt x="0" y="2893784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B92C2695-8F28-1721-8652-389DF1D24884}"/>
                </a:ext>
              </a:extLst>
            </p:cNvPr>
            <p:cNvSpPr/>
            <p:nvPr/>
          </p:nvSpPr>
          <p:spPr>
            <a:xfrm>
              <a:off x="4916611" y="1551627"/>
              <a:ext cx="715612" cy="4344555"/>
            </a:xfrm>
            <a:custGeom>
              <a:avLst/>
              <a:gdLst>
                <a:gd name="connsiteX0" fmla="*/ 0 w 715612"/>
                <a:gd name="connsiteY0" fmla="*/ 0 h 4344554"/>
                <a:gd name="connsiteX1" fmla="*/ 715612 w 715612"/>
                <a:gd name="connsiteY1" fmla="*/ 0 h 4344554"/>
                <a:gd name="connsiteX2" fmla="*/ 715612 w 715612"/>
                <a:gd name="connsiteY2" fmla="*/ 4344555 h 4344554"/>
                <a:gd name="connsiteX3" fmla="*/ 0 w 715612"/>
                <a:gd name="connsiteY3" fmla="*/ 4344555 h 4344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612" h="4344554">
                  <a:moveTo>
                    <a:pt x="0" y="0"/>
                  </a:moveTo>
                  <a:lnTo>
                    <a:pt x="715612" y="0"/>
                  </a:lnTo>
                  <a:lnTo>
                    <a:pt x="715612" y="4344555"/>
                  </a:lnTo>
                  <a:lnTo>
                    <a:pt x="0" y="4344555"/>
                  </a:lnTo>
                  <a:close/>
                </a:path>
              </a:pathLst>
            </a:custGeom>
            <a:grpFill/>
            <a:ln w="119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798778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27C69B-B95A-54D3-5E51-89816F3772D8}"/>
              </a:ext>
            </a:extLst>
          </p:cNvPr>
          <p:cNvSpPr txBox="1">
            <a:spLocks/>
          </p:cNvSpPr>
          <p:nvPr/>
        </p:nvSpPr>
        <p:spPr>
          <a:xfrm>
            <a:off x="742208" y="1088225"/>
            <a:ext cx="9601200" cy="7979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Contraditório + Ampla Defesa</a:t>
            </a:r>
          </a:p>
        </p:txBody>
      </p:sp>
      <p:graphicFrame>
        <p:nvGraphicFramePr>
          <p:cNvPr id="3" name="Espaço Reservado para Conteúdo 3">
            <a:extLst>
              <a:ext uri="{FF2B5EF4-FFF2-40B4-BE49-F238E27FC236}">
                <a16:creationId xmlns:a16="http://schemas.microsoft.com/office/drawing/2014/main" id="{07A5CFBE-9361-747A-39DC-5111CFFB7866}"/>
              </a:ext>
            </a:extLst>
          </p:cNvPr>
          <p:cNvGraphicFramePr>
            <a:graphicFrameLocks/>
          </p:cNvGraphicFramePr>
          <p:nvPr/>
        </p:nvGraphicFramePr>
        <p:xfrm>
          <a:off x="-2024143" y="1736315"/>
          <a:ext cx="14398247" cy="4303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89439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A3850AB-969F-1D45-E721-E8E4FA43D69F}"/>
              </a:ext>
            </a:extLst>
          </p:cNvPr>
          <p:cNvSpPr txBox="1"/>
          <p:nvPr/>
        </p:nvSpPr>
        <p:spPr>
          <a:xfrm>
            <a:off x="4548223" y="3306683"/>
            <a:ext cx="3299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>
                <a:solidFill>
                  <a:schemeClr val="lt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Vani" panose="020B0604020202020204" pitchFamily="34" charset="0"/>
              </a:rPr>
              <a:t>Responsabilidade</a:t>
            </a:r>
          </a:p>
          <a:p>
            <a:pPr algn="ctr"/>
            <a:r>
              <a:rPr lang="pt-BR" sz="2800">
                <a:solidFill>
                  <a:schemeClr val="lt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Vani" panose="020B0604020202020204" pitchFamily="34" charset="0"/>
              </a:rPr>
              <a:t>objetiva</a:t>
            </a:r>
          </a:p>
        </p:txBody>
      </p:sp>
      <p:pic>
        <p:nvPicPr>
          <p:cNvPr id="3" name="Picture 10" descr="Folhas De árvores Vermelhas E Verdes Em Um Dia Ensolarado">
            <a:extLst>
              <a:ext uri="{FF2B5EF4-FFF2-40B4-BE49-F238E27FC236}">
                <a16:creationId xmlns:a16="http://schemas.microsoft.com/office/drawing/2014/main" id="{355E8DC2-4060-92C9-35A9-0E116AEE8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-20" y="1317355"/>
            <a:ext cx="12193421" cy="618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D729418-A670-90D6-FB67-4538AECD369D}"/>
              </a:ext>
            </a:extLst>
          </p:cNvPr>
          <p:cNvSpPr/>
          <p:nvPr/>
        </p:nvSpPr>
        <p:spPr>
          <a:xfrm>
            <a:off x="0" y="1"/>
            <a:ext cx="12195417" cy="7555566"/>
          </a:xfrm>
          <a:prstGeom prst="rect">
            <a:avLst/>
          </a:prstGeom>
          <a:solidFill>
            <a:schemeClr val="tx1">
              <a:lumMod val="95000"/>
              <a:lumOff val="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olchete Duplo 4">
            <a:extLst>
              <a:ext uri="{FF2B5EF4-FFF2-40B4-BE49-F238E27FC236}">
                <a16:creationId xmlns:a16="http://schemas.microsoft.com/office/drawing/2014/main" id="{DABBD772-71D0-422F-6E0E-189DF6842C59}"/>
              </a:ext>
            </a:extLst>
          </p:cNvPr>
          <p:cNvSpPr/>
          <p:nvPr/>
        </p:nvSpPr>
        <p:spPr>
          <a:xfrm>
            <a:off x="1113867" y="2847866"/>
            <a:ext cx="10237305" cy="2608829"/>
          </a:xfrm>
          <a:prstGeom prst="bracketPair">
            <a:avLst/>
          </a:prstGeom>
          <a:ln w="1143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72041B8-CEE2-C366-4E6F-0E922AD7A2D3}"/>
              </a:ext>
            </a:extLst>
          </p:cNvPr>
          <p:cNvSpPr txBox="1"/>
          <p:nvPr/>
        </p:nvSpPr>
        <p:spPr>
          <a:xfrm>
            <a:off x="1612697" y="2685284"/>
            <a:ext cx="8090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b="1">
                <a:solidFill>
                  <a:schemeClr val="bg1"/>
                </a:solidFill>
                <a:latin typeface="Eras Bold ITC" panose="020B0602030504020804" pitchFamily="34" charset="77"/>
                <a:cs typeface="Eras Medium ITC" panose="020F0502020204030204" pitchFamily="34" charset="0"/>
              </a:rPr>
              <a:t>MUDANÇA DE</a:t>
            </a:r>
            <a:r>
              <a:rPr lang="pt-BR" sz="7200" b="1">
                <a:latin typeface="Eras Bold ITC" panose="020B0602030504020804" pitchFamily="34" charset="77"/>
                <a:cs typeface="Eras Medium ITC" panose="020F0502020204030204" pitchFamily="34" charset="0"/>
              </a:rPr>
              <a:t>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0A1BC31-67D5-2582-5A47-5CED39832E39}"/>
              </a:ext>
            </a:extLst>
          </p:cNvPr>
          <p:cNvSpPr txBox="1"/>
          <p:nvPr/>
        </p:nvSpPr>
        <p:spPr>
          <a:xfrm>
            <a:off x="4555015" y="3712000"/>
            <a:ext cx="6467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9600">
                <a:solidFill>
                  <a:srgbClr val="8DCBBB"/>
                </a:solidFill>
                <a:latin typeface="Eras Light ITC" panose="020B0602030504020804" pitchFamily="34" charset="77"/>
                <a:cs typeface="Eras Medium ITC" panose="020F0502020204030204" pitchFamily="34" charset="0"/>
              </a:rPr>
              <a:t>CULTURA</a:t>
            </a:r>
            <a:endParaRPr lang="pt-BR" sz="6600">
              <a:solidFill>
                <a:srgbClr val="8DCBBB"/>
              </a:solidFill>
              <a:latin typeface="Eras Light ITC" panose="020B0602030504020804" pitchFamily="34" charset="77"/>
              <a:cs typeface="Eras Medium ITC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83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356057-4901-C3E6-34CA-8CB0D3AAAE1E}"/>
              </a:ext>
            </a:extLst>
          </p:cNvPr>
          <p:cNvSpPr txBox="1">
            <a:spLocks/>
          </p:cNvSpPr>
          <p:nvPr/>
        </p:nvSpPr>
        <p:spPr>
          <a:xfrm>
            <a:off x="742208" y="1003106"/>
            <a:ext cx="9601200" cy="7979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Informalismo moderado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DE59D5-FB96-D6A1-3747-80B174576DFD}"/>
              </a:ext>
            </a:extLst>
          </p:cNvPr>
          <p:cNvSpPr txBox="1">
            <a:spLocks/>
          </p:cNvSpPr>
          <p:nvPr/>
        </p:nvSpPr>
        <p:spPr>
          <a:xfrm>
            <a:off x="742208" y="2320711"/>
            <a:ext cx="6243208" cy="35814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3600"/>
              <a:t>Dispensa de formas rígidas, salvo previsão expressa.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1EEA55C1-DD6B-AC7D-5156-44D4A6B2344E}"/>
              </a:ext>
            </a:extLst>
          </p:cNvPr>
          <p:cNvGraphicFramePr/>
          <p:nvPr/>
        </p:nvGraphicFramePr>
        <p:xfrm>
          <a:off x="4980022" y="100310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0081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8617A7-B817-A3B4-2C1F-9EE64407C220}"/>
              </a:ext>
            </a:extLst>
          </p:cNvPr>
          <p:cNvSpPr txBox="1">
            <a:spLocks/>
          </p:cNvSpPr>
          <p:nvPr/>
        </p:nvSpPr>
        <p:spPr>
          <a:xfrm>
            <a:off x="742208" y="930918"/>
            <a:ext cx="9601200" cy="7979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Motivação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6C31A1-34F1-7128-E40D-DBD9554CB9C5}"/>
              </a:ext>
            </a:extLst>
          </p:cNvPr>
          <p:cNvSpPr txBox="1">
            <a:spLocks/>
          </p:cNvSpPr>
          <p:nvPr/>
        </p:nvSpPr>
        <p:spPr>
          <a:xfrm>
            <a:off x="801798" y="1684306"/>
            <a:ext cx="10333576" cy="5417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3200"/>
              <a:t>Justificativa dos atos produzidos e decisões tomadas. 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E464B3EE-BB1E-0CF6-564F-AB916F49541F}"/>
              </a:ext>
            </a:extLst>
          </p:cNvPr>
          <p:cNvGraphicFramePr/>
          <p:nvPr/>
        </p:nvGraphicFramePr>
        <p:xfrm>
          <a:off x="2098623" y="2401280"/>
          <a:ext cx="8064707" cy="4137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C742BED5-91A8-D3F7-170B-614C7B3C3B24}"/>
              </a:ext>
            </a:extLst>
          </p:cNvPr>
          <p:cNvSpPr/>
          <p:nvPr/>
        </p:nvSpPr>
        <p:spPr>
          <a:xfrm>
            <a:off x="1768840" y="2401280"/>
            <a:ext cx="8709285" cy="151869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3200"/>
              <a:t>Possibilita o controle processual</a:t>
            </a:r>
          </a:p>
        </p:txBody>
      </p:sp>
    </p:spTree>
    <p:extLst>
      <p:ext uri="{BB962C8B-B14F-4D97-AF65-F5344CB8AC3E}">
        <p14:creationId xmlns:p14="http://schemas.microsoft.com/office/powerpoint/2010/main" val="1377526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64B7EC-00CF-21DC-9880-4AF05C1802F3}"/>
              </a:ext>
            </a:extLst>
          </p:cNvPr>
          <p:cNvSpPr txBox="1">
            <a:spLocks/>
          </p:cNvSpPr>
          <p:nvPr/>
        </p:nvSpPr>
        <p:spPr>
          <a:xfrm>
            <a:off x="742208" y="1043652"/>
            <a:ext cx="9601200" cy="7979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Boa-fé processual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53DA6E8-17A2-D854-45F2-29BCDF9D2897}"/>
              </a:ext>
            </a:extLst>
          </p:cNvPr>
          <p:cNvGraphicFramePr/>
          <p:nvPr/>
        </p:nvGraphicFramePr>
        <p:xfrm>
          <a:off x="1017917" y="1298522"/>
          <a:ext cx="1043187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3992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E3830-E540-8DF6-EA11-B71210D61929}"/>
              </a:ext>
            </a:extLst>
          </p:cNvPr>
          <p:cNvSpPr txBox="1">
            <a:spLocks/>
          </p:cNvSpPr>
          <p:nvPr/>
        </p:nvSpPr>
        <p:spPr>
          <a:xfrm>
            <a:off x="745324" y="1192255"/>
            <a:ext cx="9601200" cy="6254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Agentes do ato lesivo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505C922A-E654-F973-E88A-EBA8CAC25C2E}"/>
              </a:ext>
            </a:extLst>
          </p:cNvPr>
          <p:cNvGraphicFramePr/>
          <p:nvPr/>
        </p:nvGraphicFramePr>
        <p:xfrm>
          <a:off x="1504830" y="1257299"/>
          <a:ext cx="9182340" cy="5452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9844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9420DD-01E6-D0E9-005F-2725D2E07DBE}"/>
              </a:ext>
            </a:extLst>
          </p:cNvPr>
          <p:cNvSpPr txBox="1">
            <a:spLocks/>
          </p:cNvSpPr>
          <p:nvPr/>
        </p:nvSpPr>
        <p:spPr>
          <a:xfrm>
            <a:off x="719619" y="1504256"/>
            <a:ext cx="9601200" cy="6254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Administração Pública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96CCAD8-8E6E-13BF-BC27-35DBB62F3640}"/>
              </a:ext>
            </a:extLst>
          </p:cNvPr>
          <p:cNvSpPr/>
          <p:nvPr/>
        </p:nvSpPr>
        <p:spPr>
          <a:xfrm>
            <a:off x="693343" y="2355465"/>
            <a:ext cx="108053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>
                <a:solidFill>
                  <a:srgbClr val="000000"/>
                </a:solidFill>
              </a:rPr>
              <a:t>Administração Direta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b="0" i="0">
                <a:solidFill>
                  <a:srgbClr val="000000"/>
                </a:solidFill>
                <a:effectLst/>
              </a:rPr>
              <a:t>Autarquias e Fundações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>
                <a:solidFill>
                  <a:srgbClr val="000000"/>
                </a:solidFill>
              </a:rPr>
              <a:t>Empresas estatais (Empresa Pública e Sociedade de Economia Mista)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>
                <a:solidFill>
                  <a:srgbClr val="000000"/>
                </a:solidFill>
              </a:rPr>
              <a:t>Subsidiárias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t-BR" sz="2800" b="0" i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83146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C7A621-FDCB-FAFC-F9D8-4C74FC750647}"/>
              </a:ext>
            </a:extLst>
          </p:cNvPr>
          <p:cNvSpPr txBox="1">
            <a:spLocks/>
          </p:cNvSpPr>
          <p:nvPr/>
        </p:nvSpPr>
        <p:spPr>
          <a:xfrm>
            <a:off x="727807" y="1516324"/>
            <a:ext cx="9601200" cy="6254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Administração Pública Estrangeira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177E870-B466-E43E-0779-393F5CA90826}"/>
              </a:ext>
            </a:extLst>
          </p:cNvPr>
          <p:cNvSpPr/>
          <p:nvPr/>
        </p:nvSpPr>
        <p:spPr>
          <a:xfrm>
            <a:off x="689506" y="2454201"/>
            <a:ext cx="108053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>
                <a:solidFill>
                  <a:srgbClr val="000000"/>
                </a:solidFill>
              </a:rPr>
              <a:t>Órgãos e entidades estatais de qualquer nível ou esfera de governo;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>
                <a:solidFill>
                  <a:srgbClr val="000000"/>
                </a:solidFill>
              </a:rPr>
              <a:t>Pessoas jurídicas controladas, direta ou indiretamente, pelo poder público de país estrangeiro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>
                <a:solidFill>
                  <a:srgbClr val="000000"/>
                </a:solidFill>
              </a:rPr>
              <a:t>Representações diplomáticas de país estrangeiro;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>
                <a:solidFill>
                  <a:srgbClr val="000000"/>
                </a:solidFill>
              </a:rPr>
              <a:t>Organizações públicas internacionais.</a:t>
            </a:r>
            <a:endParaRPr lang="pt-BR" sz="2800" b="0" i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42472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DD5B78B9-C656-679A-735F-2A9DD50D1393}"/>
              </a:ext>
            </a:extLst>
          </p:cNvPr>
          <p:cNvSpPr txBox="1">
            <a:spLocks/>
          </p:cNvSpPr>
          <p:nvPr/>
        </p:nvSpPr>
        <p:spPr>
          <a:xfrm>
            <a:off x="838200" y="1541489"/>
            <a:ext cx="2998923" cy="20395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6600">
                <a:cs typeface="Calibri"/>
              </a:rPr>
              <a:t>Pessoa Física</a:t>
            </a:r>
            <a:endParaRPr lang="pt-BR">
              <a:cs typeface="Calibri"/>
            </a:endParaRPr>
          </a:p>
        </p:txBody>
      </p:sp>
      <p:sp>
        <p:nvSpPr>
          <p:cNvPr id="3" name="Sinal de Multiplicação 2">
            <a:extLst>
              <a:ext uri="{FF2B5EF4-FFF2-40B4-BE49-F238E27FC236}">
                <a16:creationId xmlns:a16="http://schemas.microsoft.com/office/drawing/2014/main" id="{B5C26E21-1C77-AF44-04A2-F1210633C25D}"/>
              </a:ext>
            </a:extLst>
          </p:cNvPr>
          <p:cNvSpPr/>
          <p:nvPr/>
        </p:nvSpPr>
        <p:spPr>
          <a:xfrm>
            <a:off x="4360189" y="1163663"/>
            <a:ext cx="2725118" cy="2802610"/>
          </a:xfrm>
          <a:prstGeom prst="mathMultiply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771CCE8C-9576-78AF-A871-ADD7C2C8C260}"/>
              </a:ext>
            </a:extLst>
          </p:cNvPr>
          <p:cNvSpPr txBox="1">
            <a:spLocks/>
          </p:cNvSpPr>
          <p:nvPr/>
        </p:nvSpPr>
        <p:spPr>
          <a:xfrm>
            <a:off x="8081075" y="1538906"/>
            <a:ext cx="2998923" cy="20395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6600">
                <a:cs typeface="Calibri"/>
              </a:rPr>
              <a:t>Pessoa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sz="6600">
                <a:cs typeface="Calibri"/>
              </a:rPr>
              <a:t>Jurídica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340848A5-8DC6-E26C-14DD-CD9C3906B02F}"/>
              </a:ext>
            </a:extLst>
          </p:cNvPr>
          <p:cNvSpPr txBox="1">
            <a:spLocks/>
          </p:cNvSpPr>
          <p:nvPr/>
        </p:nvSpPr>
        <p:spPr>
          <a:xfrm>
            <a:off x="667718" y="3966974"/>
            <a:ext cx="3786754" cy="203950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>
                <a:cs typeface="Calibri"/>
              </a:rPr>
              <a:t>Pessoa Natural</a:t>
            </a:r>
            <a:endParaRPr lang="pt-BR">
              <a:cs typeface="Calibri" panose="020F0502020204030204"/>
            </a:endParaRPr>
          </a:p>
          <a:p>
            <a:r>
              <a:rPr lang="pt-BR" sz="4400">
                <a:cs typeface="Calibri"/>
              </a:rPr>
              <a:t>MEI</a:t>
            </a:r>
          </a:p>
          <a:p>
            <a:r>
              <a:rPr lang="pt-BR" sz="4400">
                <a:cs typeface="Calibri"/>
              </a:rPr>
              <a:t>Contratado</a:t>
            </a:r>
          </a:p>
          <a:p>
            <a:r>
              <a:rPr lang="pt-BR" sz="4400">
                <a:cs typeface="Calibri"/>
              </a:rPr>
              <a:t>Empregado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B2F25FB8-40A7-C35D-047A-3E059C70F8D8}"/>
              </a:ext>
            </a:extLst>
          </p:cNvPr>
          <p:cNvSpPr txBox="1">
            <a:spLocks/>
          </p:cNvSpPr>
          <p:nvPr/>
        </p:nvSpPr>
        <p:spPr>
          <a:xfrm>
            <a:off x="7809853" y="3966973"/>
            <a:ext cx="3941737" cy="203950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>
                <a:cs typeface="Calibri"/>
              </a:rPr>
              <a:t>Formalizada</a:t>
            </a:r>
            <a:endParaRPr lang="pt-BR">
              <a:cs typeface="Calibri" panose="020F0502020204030204"/>
            </a:endParaRPr>
          </a:p>
          <a:p>
            <a:r>
              <a:rPr lang="pt-BR" sz="4400">
                <a:cs typeface="Calibri"/>
              </a:rPr>
              <a:t>Unipessoal ou não</a:t>
            </a:r>
            <a:endParaRPr lang="pt-BR"/>
          </a:p>
          <a:p>
            <a:r>
              <a:rPr lang="pt-BR" sz="4400">
                <a:cs typeface="Calibri"/>
              </a:rPr>
              <a:t>Empresarial ou não</a:t>
            </a:r>
          </a:p>
        </p:txBody>
      </p:sp>
    </p:spTree>
    <p:extLst>
      <p:ext uri="{BB962C8B-B14F-4D97-AF65-F5344CB8AC3E}">
        <p14:creationId xmlns:p14="http://schemas.microsoft.com/office/powerpoint/2010/main" val="3255524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222245-DBB4-8A63-EF28-36013BDB25CF}"/>
              </a:ext>
            </a:extLst>
          </p:cNvPr>
          <p:cNvSpPr txBox="1">
            <a:spLocks/>
          </p:cNvSpPr>
          <p:nvPr/>
        </p:nvSpPr>
        <p:spPr>
          <a:xfrm>
            <a:off x="701015" y="796865"/>
            <a:ext cx="9601200" cy="7461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PJ X PF: responsabilização independente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4333F91A-1676-56D7-2498-069E6DA1D882}"/>
              </a:ext>
            </a:extLst>
          </p:cNvPr>
          <p:cNvGraphicFramePr/>
          <p:nvPr/>
        </p:nvGraphicFramePr>
        <p:xfrm>
          <a:off x="2810370" y="1731594"/>
          <a:ext cx="6826250" cy="5066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5189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Espaço Reservado para Conteúdo 6">
            <a:extLst>
              <a:ext uri="{FF2B5EF4-FFF2-40B4-BE49-F238E27FC236}">
                <a16:creationId xmlns:a16="http://schemas.microsoft.com/office/drawing/2014/main" id="{240FFA51-6A33-357B-47AB-411131D8E7EA}"/>
              </a:ext>
            </a:extLst>
          </p:cNvPr>
          <p:cNvGraphicFramePr>
            <a:graphicFrameLocks/>
          </p:cNvGraphicFramePr>
          <p:nvPr/>
        </p:nvGraphicFramePr>
        <p:xfrm>
          <a:off x="3906982" y="973571"/>
          <a:ext cx="738447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eta para Baixo 2">
            <a:extLst>
              <a:ext uri="{FF2B5EF4-FFF2-40B4-BE49-F238E27FC236}">
                <a16:creationId xmlns:a16="http://schemas.microsoft.com/office/drawing/2014/main" id="{079C55D9-2A62-E88E-D51B-A7D5E165FCD4}"/>
              </a:ext>
            </a:extLst>
          </p:cNvPr>
          <p:cNvSpPr/>
          <p:nvPr/>
        </p:nvSpPr>
        <p:spPr>
          <a:xfrm>
            <a:off x="1609059" y="973571"/>
            <a:ext cx="1454727" cy="46135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12DF052-C7D9-F5D2-39AC-F7940A7756BE}"/>
              </a:ext>
            </a:extLst>
          </p:cNvPr>
          <p:cNvSpPr txBox="1"/>
          <p:nvPr/>
        </p:nvSpPr>
        <p:spPr>
          <a:xfrm>
            <a:off x="279022" y="1674674"/>
            <a:ext cx="26600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/>
              <a:t>Mesma</a:t>
            </a:r>
          </a:p>
          <a:p>
            <a:r>
              <a:rPr lang="pt-BR" sz="3600"/>
              <a:t>Pessoa Jurídica</a:t>
            </a:r>
          </a:p>
        </p:txBody>
      </p:sp>
    </p:spTree>
    <p:extLst>
      <p:ext uri="{BB962C8B-B14F-4D97-AF65-F5344CB8AC3E}">
        <p14:creationId xmlns:p14="http://schemas.microsoft.com/office/powerpoint/2010/main" val="2296905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393CD1-737F-4813-B35C-324A9FB8B730}"/>
              </a:ext>
            </a:extLst>
          </p:cNvPr>
          <p:cNvSpPr txBox="1">
            <a:spLocks/>
          </p:cNvSpPr>
          <p:nvPr/>
        </p:nvSpPr>
        <p:spPr>
          <a:xfrm>
            <a:off x="694707" y="899556"/>
            <a:ext cx="9601200" cy="6254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Quais são as pessoas jurídicas?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EEE35AAA-896C-E99A-03EF-6E190917B9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449447"/>
              </p:ext>
            </p:extLst>
          </p:nvPr>
        </p:nvGraphicFramePr>
        <p:xfrm>
          <a:off x="483079" y="1970834"/>
          <a:ext cx="11421373" cy="4429964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726612">
                  <a:extLst>
                    <a:ext uri="{9D8B030D-6E8A-4147-A177-3AD203B41FA5}">
                      <a16:colId xmlns:a16="http://schemas.microsoft.com/office/drawing/2014/main" val="580280924"/>
                    </a:ext>
                  </a:extLst>
                </a:gridCol>
                <a:gridCol w="7694761">
                  <a:extLst>
                    <a:ext uri="{9D8B030D-6E8A-4147-A177-3AD203B41FA5}">
                      <a16:colId xmlns:a16="http://schemas.microsoft.com/office/drawing/2014/main" val="3100042281"/>
                    </a:ext>
                  </a:extLst>
                </a:gridCol>
              </a:tblGrid>
              <a:tr h="535026">
                <a:tc>
                  <a:txBody>
                    <a:bodyPr/>
                    <a:lstStyle/>
                    <a:p>
                      <a:pPr algn="ctr"/>
                      <a:r>
                        <a:rPr lang="pt-BR" sz="2400"/>
                        <a:t>Código Civil (art. 44)</a:t>
                      </a:r>
                      <a:endParaRPr lang="pt-BR" sz="2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/>
                        <a:t>Lei 12.846/2013 (art. 1º - parágrafo único)</a:t>
                      </a:r>
                      <a:endParaRPr lang="pt-BR" sz="2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7389904"/>
                  </a:ext>
                </a:extLst>
              </a:tr>
              <a:tr h="535026">
                <a:tc>
                  <a:txBody>
                    <a:bodyPr/>
                    <a:lstStyle/>
                    <a:p>
                      <a:pPr algn="ctr"/>
                      <a:r>
                        <a:rPr lang="pt-BR" sz="2400"/>
                        <a:t>Associações</a:t>
                      </a:r>
                    </a:p>
                  </a:txBody>
                  <a:tcPr>
                    <a:lnL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marL="101600" indent="0" algn="just">
                        <a:tabLst/>
                      </a:pPr>
                      <a:r>
                        <a:rPr lang="pt-BR" sz="2600" u="none" strike="noStrike" kern="1200">
                          <a:effectLst/>
                        </a:rPr>
                        <a:t>“Aplica-se o disposto nesta Lei às </a:t>
                      </a:r>
                      <a:r>
                        <a:rPr lang="pt-BR" sz="2600" u="none" strike="noStrike" kern="1200">
                          <a:effectLst/>
                          <a:highlight>
                            <a:srgbClr val="FFFF00"/>
                          </a:highlight>
                        </a:rPr>
                        <a:t>sociedades empresárias e às sociedades simples</a:t>
                      </a:r>
                      <a:r>
                        <a:rPr lang="pt-BR" sz="2600" u="none" strike="noStrike" kern="1200">
                          <a:effectLst/>
                        </a:rPr>
                        <a:t>, personificadas ou não, independentemente da forma de organização ou modelo societário adotado, bem como a quaisquer </a:t>
                      </a:r>
                      <a:r>
                        <a:rPr lang="pt-BR" sz="2600" u="none" strike="noStrike" kern="1200">
                          <a:effectLst/>
                          <a:highlight>
                            <a:srgbClr val="FFFF00"/>
                          </a:highlight>
                        </a:rPr>
                        <a:t>fundações</a:t>
                      </a:r>
                      <a:r>
                        <a:rPr lang="pt-BR" sz="2600" u="none" strike="noStrike" kern="1200">
                          <a:effectLst/>
                        </a:rPr>
                        <a:t>, </a:t>
                      </a:r>
                      <a:r>
                        <a:rPr lang="pt-BR" sz="2600" u="none" strike="noStrike" kern="1200">
                          <a:effectLst/>
                          <a:highlight>
                            <a:srgbClr val="FFFF00"/>
                          </a:highlight>
                        </a:rPr>
                        <a:t>associações de entidades ou pessoas</a:t>
                      </a:r>
                      <a:r>
                        <a:rPr lang="pt-BR" sz="2600" u="none" strike="noStrike" kern="1200">
                          <a:effectLst/>
                        </a:rPr>
                        <a:t>, ou </a:t>
                      </a:r>
                      <a:r>
                        <a:rPr lang="pt-BR" sz="2600" u="none" strike="noStrike" kern="1200">
                          <a:effectLst/>
                          <a:highlight>
                            <a:srgbClr val="FFFF00"/>
                          </a:highlight>
                        </a:rPr>
                        <a:t>sociedades estrangeiras</a:t>
                      </a:r>
                      <a:r>
                        <a:rPr lang="pt-BR" sz="2600" u="none" strike="noStrike" kern="1200">
                          <a:effectLst/>
                        </a:rPr>
                        <a:t>, que tenham sede, filial ou representação no território brasileiro, constituídas de fato ou de direito, ainda que temporariamente”.</a:t>
                      </a:r>
                      <a:endParaRPr lang="pt-BR" sz="2600" i="1"/>
                    </a:p>
                  </a:txBody>
                  <a:tcPr>
                    <a:lnL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6094232"/>
                  </a:ext>
                </a:extLst>
              </a:tr>
              <a:tr h="535026">
                <a:tc>
                  <a:txBody>
                    <a:bodyPr/>
                    <a:lstStyle/>
                    <a:p>
                      <a:pPr algn="ctr"/>
                      <a:r>
                        <a:rPr lang="pt-BR" sz="2400"/>
                        <a:t>Sociedades</a:t>
                      </a:r>
                    </a:p>
                  </a:txBody>
                  <a:tcPr>
                    <a:lnL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820750"/>
                  </a:ext>
                </a:extLst>
              </a:tr>
              <a:tr h="535026">
                <a:tc>
                  <a:txBody>
                    <a:bodyPr/>
                    <a:lstStyle/>
                    <a:p>
                      <a:pPr algn="ctr"/>
                      <a:r>
                        <a:rPr lang="pt-BR" sz="2400"/>
                        <a:t>Fundações</a:t>
                      </a:r>
                    </a:p>
                  </a:txBody>
                  <a:tcPr>
                    <a:lnL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050366"/>
                  </a:ext>
                </a:extLst>
              </a:tr>
              <a:tr h="850582">
                <a:tc>
                  <a:txBody>
                    <a:bodyPr/>
                    <a:lstStyle/>
                    <a:p>
                      <a:pPr algn="ctr"/>
                      <a:r>
                        <a:rPr lang="pt-BR" sz="2400"/>
                        <a:t>Organizações religiosas</a:t>
                      </a:r>
                    </a:p>
                  </a:txBody>
                  <a:tcPr>
                    <a:lnL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638404"/>
                  </a:ext>
                </a:extLst>
              </a:tr>
              <a:tr h="535026">
                <a:tc>
                  <a:txBody>
                    <a:bodyPr/>
                    <a:lstStyle/>
                    <a:p>
                      <a:pPr algn="ctr"/>
                      <a:r>
                        <a:rPr lang="pt-BR" sz="2400" strike="sngStrike" baseline="0"/>
                        <a:t>Partidos políticos</a:t>
                      </a:r>
                      <a:endParaRPr lang="pt-BR" sz="2400"/>
                    </a:p>
                  </a:txBody>
                  <a:tcPr>
                    <a:lnL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1487292"/>
                  </a:ext>
                </a:extLst>
              </a:tr>
              <a:tr h="904252">
                <a:tc>
                  <a:txBody>
                    <a:bodyPr/>
                    <a:lstStyle/>
                    <a:p>
                      <a:pPr algn="ctr"/>
                      <a:r>
                        <a:rPr lang="pt-BR" sz="2400" strike="sngStrike" err="1"/>
                        <a:t>Eireli</a:t>
                      </a:r>
                      <a:r>
                        <a:rPr lang="pt-BR" sz="2400" strike="sngStrike"/>
                        <a:t>* </a:t>
                      </a:r>
                      <a:r>
                        <a:rPr lang="pt-BR" sz="2400" strike="noStrike"/>
                        <a:t>- SLU</a:t>
                      </a:r>
                      <a:endParaRPr lang="pt-BR" sz="2400" strike="sngStrike"/>
                    </a:p>
                  </a:txBody>
                  <a:tcPr>
                    <a:lnL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34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4809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9BF820F-1A42-001C-6869-29130530E641}"/>
              </a:ext>
            </a:extLst>
          </p:cNvPr>
          <p:cNvSpPr/>
          <p:nvPr/>
        </p:nvSpPr>
        <p:spPr>
          <a:xfrm>
            <a:off x="-4768" y="1843088"/>
            <a:ext cx="1496604" cy="48577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8C2D9D5-3689-A379-46EA-32E4F2D20116}"/>
              </a:ext>
            </a:extLst>
          </p:cNvPr>
          <p:cNvSpPr/>
          <p:nvPr/>
        </p:nvSpPr>
        <p:spPr>
          <a:xfrm flipH="1" flipV="1">
            <a:off x="0" y="3438047"/>
            <a:ext cx="538122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56641CB-D7AB-4CC4-7830-BCEA4FFF9DE7}"/>
              </a:ext>
            </a:extLst>
          </p:cNvPr>
          <p:cNvSpPr/>
          <p:nvPr/>
        </p:nvSpPr>
        <p:spPr>
          <a:xfrm>
            <a:off x="2023357" y="5334936"/>
            <a:ext cx="93066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>
                <a:latin typeface="Arial" panose="020B0604020202020204" pitchFamily="34" charset="0"/>
                <a:cs typeface="Arial" panose="020B0604020202020204" pitchFamily="34" charset="0"/>
              </a:rPr>
              <a:t>Empresas passam a possuir incentivo para adotar mecanismos de integridade (</a:t>
            </a:r>
            <a:r>
              <a:rPr lang="pt-BR" sz="2800" i="1"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  <a:r>
              <a:rPr lang="pt-BR" sz="28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2800" i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t-BR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1815CE8-8442-D308-0F93-13DB8CDD1EB7}"/>
              </a:ext>
            </a:extLst>
          </p:cNvPr>
          <p:cNvSpPr/>
          <p:nvPr/>
        </p:nvSpPr>
        <p:spPr>
          <a:xfrm>
            <a:off x="2023358" y="3670911"/>
            <a:ext cx="93066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>
                <a:latin typeface="Arial" panose="020B0604020202020204" pitchFamily="34" charset="0"/>
                <a:cs typeface="Arial" panose="020B0604020202020204" pitchFamily="34" charset="0"/>
              </a:rPr>
              <a:t>As empresas estão em melhor posição de supervisionar a conduta de seus agentes.  </a:t>
            </a:r>
            <a:endParaRPr lang="pt-BR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A90F33E-4720-2228-DC35-19E3ADF9D6A5}"/>
              </a:ext>
            </a:extLst>
          </p:cNvPr>
          <p:cNvSpPr/>
          <p:nvPr/>
        </p:nvSpPr>
        <p:spPr>
          <a:xfrm>
            <a:off x="2023360" y="2082815"/>
            <a:ext cx="93066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>
                <a:latin typeface="Arial" panose="020B0604020202020204" pitchFamily="34" charset="0"/>
                <a:cs typeface="Arial" panose="020B0604020202020204" pitchFamily="34" charset="0"/>
              </a:rPr>
              <a:t>É interessante do ponto de vista da Administração Pública. Estado tem limite para policiar e punir. </a:t>
            </a:r>
            <a:endParaRPr lang="pt-BR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71F8C67-C6C9-1AFA-463E-CF8645F47398}"/>
              </a:ext>
            </a:extLst>
          </p:cNvPr>
          <p:cNvSpPr/>
          <p:nvPr/>
        </p:nvSpPr>
        <p:spPr>
          <a:xfrm flipH="1" flipV="1">
            <a:off x="-4768" y="5147791"/>
            <a:ext cx="538122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id="{3C40B27A-BFBC-4130-F035-59C55136B721}"/>
              </a:ext>
            </a:extLst>
          </p:cNvPr>
          <p:cNvSpPr txBox="1">
            <a:spLocks/>
          </p:cNvSpPr>
          <p:nvPr/>
        </p:nvSpPr>
        <p:spPr>
          <a:xfrm>
            <a:off x="156955" y="1073190"/>
            <a:ext cx="11315903" cy="6698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800" b="1">
                <a:latin typeface="Arial" charset="0"/>
                <a:ea typeface="Arial" charset="0"/>
                <a:cs typeface="Arial" charset="0"/>
              </a:rPr>
              <a:t>Por que responsabilizar empresas pela prática de atos ilícitos?  </a:t>
            </a:r>
          </a:p>
          <a:p>
            <a:pPr algn="just"/>
            <a:r>
              <a:rPr lang="pt-BR" sz="2800" b="1">
                <a:latin typeface="Arial" charset="0"/>
                <a:ea typeface="Arial" charset="0"/>
                <a:cs typeface="Arial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81263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4A42821-7944-2102-55A8-627F79AB63C6}"/>
              </a:ext>
            </a:extLst>
          </p:cNvPr>
          <p:cNvGraphicFramePr/>
          <p:nvPr/>
        </p:nvGraphicFramePr>
        <p:xfrm>
          <a:off x="0" y="1365662"/>
          <a:ext cx="7837714" cy="5092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1">
            <a:extLst>
              <a:ext uri="{FF2B5EF4-FFF2-40B4-BE49-F238E27FC236}">
                <a16:creationId xmlns:a16="http://schemas.microsoft.com/office/drawing/2014/main" id="{82B43606-9AD4-2FD8-1F2E-0C82C8C86BD7}"/>
              </a:ext>
            </a:extLst>
          </p:cNvPr>
          <p:cNvSpPr txBox="1">
            <a:spLocks/>
          </p:cNvSpPr>
          <p:nvPr/>
        </p:nvSpPr>
        <p:spPr>
          <a:xfrm>
            <a:off x="716036" y="828169"/>
            <a:ext cx="9601200" cy="72893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Alterações contratuais e responsabilização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4B9A0501-D21E-F92A-DF97-FD47C9B038BC}"/>
              </a:ext>
            </a:extLst>
          </p:cNvPr>
          <p:cNvGrpSpPr/>
          <p:nvPr/>
        </p:nvGrpSpPr>
        <p:grpSpPr>
          <a:xfrm>
            <a:off x="6854042" y="4052444"/>
            <a:ext cx="4795421" cy="2405479"/>
            <a:chOff x="7162800" y="2246049"/>
            <a:chExt cx="4795421" cy="2405479"/>
          </a:xfrm>
          <a:noFill/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01237A10-DA13-F90E-EA10-676807340E97}"/>
                </a:ext>
              </a:extLst>
            </p:cNvPr>
            <p:cNvSpPr/>
            <p:nvPr/>
          </p:nvSpPr>
          <p:spPr>
            <a:xfrm>
              <a:off x="7443433" y="2246049"/>
              <a:ext cx="4514788" cy="2405479"/>
            </a:xfrm>
            <a:prstGeom prst="rect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4DA0D308-7176-9A4E-3F66-6B5C4E2D1EE8}"/>
                </a:ext>
              </a:extLst>
            </p:cNvPr>
            <p:cNvSpPr/>
            <p:nvPr/>
          </p:nvSpPr>
          <p:spPr>
            <a:xfrm>
              <a:off x="7708777" y="2306807"/>
              <a:ext cx="4045258" cy="224676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pt-BR" sz="2000"/>
                <a:t>Responsabilização restrita à obrigação de pagamento de multa e reparação integral do dano, até o limite do patrimônio transferido, </a:t>
              </a:r>
              <a:r>
                <a:rPr lang="pt-BR" sz="2000" b="1" u="sng"/>
                <a:t>exceto </a:t>
              </a:r>
              <a:r>
                <a:rPr lang="pt-BR" sz="2000" u="sng"/>
                <a:t>no caso de simulação ou evidente intuito de fraude, devidamente comprovados</a:t>
              </a:r>
              <a:r>
                <a:rPr lang="pt-BR" sz="2000"/>
                <a:t>.</a:t>
              </a:r>
            </a:p>
          </p:txBody>
        </p: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34774E38-DAF6-FA82-FDA5-EA9F16956FB0}"/>
                </a:ext>
              </a:extLst>
            </p:cNvPr>
            <p:cNvCxnSpPr/>
            <p:nvPr/>
          </p:nvCxnSpPr>
          <p:spPr>
            <a:xfrm>
              <a:off x="7162800" y="2849880"/>
              <a:ext cx="280633" cy="0"/>
            </a:xfrm>
            <a:prstGeom prst="lin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E77CBC06-909B-5454-3D45-FEA7A19E0D12}"/>
                </a:ext>
              </a:extLst>
            </p:cNvPr>
            <p:cNvCxnSpPr/>
            <p:nvPr/>
          </p:nvCxnSpPr>
          <p:spPr>
            <a:xfrm>
              <a:off x="7162800" y="3695700"/>
              <a:ext cx="280633" cy="0"/>
            </a:xfrm>
            <a:prstGeom prst="lin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97185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8746CDD-1B37-8985-935E-DAF54A2A4A7C}"/>
              </a:ext>
            </a:extLst>
          </p:cNvPr>
          <p:cNvGraphicFramePr/>
          <p:nvPr/>
        </p:nvGraphicFramePr>
        <p:xfrm>
          <a:off x="3980222" y="1438418"/>
          <a:ext cx="7520164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1">
            <a:extLst>
              <a:ext uri="{FF2B5EF4-FFF2-40B4-BE49-F238E27FC236}">
                <a16:creationId xmlns:a16="http://schemas.microsoft.com/office/drawing/2014/main" id="{363E93DF-F0A5-4A53-C8BC-141B9DF4DA14}"/>
              </a:ext>
            </a:extLst>
          </p:cNvPr>
          <p:cNvSpPr txBox="1">
            <a:spLocks/>
          </p:cNvSpPr>
          <p:nvPr/>
        </p:nvSpPr>
        <p:spPr>
          <a:xfrm>
            <a:off x="691614" y="1106948"/>
            <a:ext cx="9601200" cy="6629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Solidariedade </a:t>
            </a:r>
            <a:br>
              <a:rPr lang="pt-BR" b="1">
                <a:latin typeface="+mn-lt"/>
              </a:rPr>
            </a:br>
            <a:r>
              <a:rPr lang="pt-BR" b="1">
                <a:latin typeface="+mn-lt"/>
              </a:rPr>
              <a:t>da responsabilização</a:t>
            </a:r>
          </a:p>
        </p:txBody>
      </p:sp>
    </p:spTree>
    <p:extLst>
      <p:ext uri="{BB962C8B-B14F-4D97-AF65-F5344CB8AC3E}">
        <p14:creationId xmlns:p14="http://schemas.microsoft.com/office/powerpoint/2010/main" val="2376831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06449E77-C90A-B6FC-01C1-BC1BDFCE8D28}"/>
              </a:ext>
            </a:extLst>
          </p:cNvPr>
          <p:cNvSpPr txBox="1">
            <a:spLocks/>
          </p:cNvSpPr>
          <p:nvPr/>
        </p:nvSpPr>
        <p:spPr>
          <a:xfrm>
            <a:off x="668056" y="1428802"/>
            <a:ext cx="11210649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Art. 2</a:t>
            </a:r>
            <a:r>
              <a:rPr lang="pt-BR" u="sng" baseline="30000"/>
              <a:t>o</a:t>
            </a:r>
            <a:r>
              <a:rPr lang="pt-BR"/>
              <a:t> As </a:t>
            </a:r>
            <a:r>
              <a:rPr lang="pt-BR" b="1" u="sng"/>
              <a:t>pessoas jurídicas</a:t>
            </a:r>
            <a:r>
              <a:rPr lang="pt-BR"/>
              <a:t> serão </a:t>
            </a:r>
            <a:r>
              <a:rPr lang="pt-BR" b="1" u="sng"/>
              <a:t>responsabilizadas objetivamente</a:t>
            </a:r>
            <a:r>
              <a:rPr lang="pt-BR"/>
              <a:t>, nos âmbitos administrativo e civil, pelos atos lesivos previstos nesta Lei praticados em seu </a:t>
            </a:r>
            <a:r>
              <a:rPr lang="pt-BR" b="1" u="sng"/>
              <a:t>interesse ou benefício</a:t>
            </a:r>
            <a:r>
              <a:rPr lang="pt-BR"/>
              <a:t>, exclusivo ou não.</a:t>
            </a:r>
            <a:endParaRPr lang="pt-BR">
              <a:cs typeface="Calibri"/>
            </a:endParaRPr>
          </a:p>
          <a:p>
            <a:endParaRPr lang="pt-BR"/>
          </a:p>
          <a:p>
            <a:pPr marL="0" indent="0">
              <a:buFont typeface="Arial" panose="020B0604020202020204" pitchFamily="34" charset="0"/>
              <a:buNone/>
            </a:pPr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65402D1-8442-8518-E04D-7C5D0DAEA030}"/>
              </a:ext>
            </a:extLst>
          </p:cNvPr>
          <p:cNvSpPr/>
          <p:nvPr/>
        </p:nvSpPr>
        <p:spPr>
          <a:xfrm>
            <a:off x="628338" y="668207"/>
            <a:ext cx="10482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/>
              <a:t>Responsabilidade Objetiva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B3C479C-3BF2-5557-ED06-1A661F8CF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818" y="3500898"/>
            <a:ext cx="5968181" cy="335710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D2033CB-6008-EF25-CE10-DA3F8A231A96}"/>
              </a:ext>
            </a:extLst>
          </p:cNvPr>
          <p:cNvSpPr/>
          <p:nvPr/>
        </p:nvSpPr>
        <p:spPr>
          <a:xfrm>
            <a:off x="670245" y="2763371"/>
            <a:ext cx="5199511" cy="35394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>
                <a:latin typeface="Calibri"/>
                <a:cs typeface="Calibri"/>
              </a:rPr>
              <a:t>Ato ilícito</a:t>
            </a:r>
          </a:p>
          <a:p>
            <a:pPr algn="ctr"/>
            <a:r>
              <a:rPr lang="pt-BR" sz="3200" b="1">
                <a:latin typeface="Calibri"/>
                <a:cs typeface="Calibri"/>
              </a:rPr>
              <a:t>+ </a:t>
            </a:r>
            <a:endParaRPr lang="pt-BR">
              <a:latin typeface="Calibri"/>
              <a:cs typeface="Calibri"/>
            </a:endParaRPr>
          </a:p>
          <a:p>
            <a:pPr algn="ctr"/>
            <a:r>
              <a:rPr lang="pt-BR" sz="3200" b="1">
                <a:latin typeface="Calibri"/>
                <a:cs typeface="Calibri"/>
              </a:rPr>
              <a:t>Nexo de causalidade</a:t>
            </a:r>
            <a:endParaRPr lang="pt-BR">
              <a:latin typeface="Calibri"/>
              <a:cs typeface="Calibri"/>
            </a:endParaRPr>
          </a:p>
          <a:p>
            <a:pPr algn="ctr"/>
            <a:r>
              <a:rPr lang="pt-BR" sz="3200" b="1">
                <a:latin typeface="Calibri"/>
                <a:cs typeface="Calibri"/>
              </a:rPr>
              <a:t>+ </a:t>
            </a:r>
            <a:endParaRPr lang="pt-BR">
              <a:latin typeface="Calibri"/>
              <a:cs typeface="Calibri"/>
            </a:endParaRPr>
          </a:p>
          <a:p>
            <a:pPr algn="ctr"/>
            <a:r>
              <a:rPr lang="pt-BR" sz="3200" b="1">
                <a:latin typeface="Calibri"/>
                <a:cs typeface="Calibri"/>
              </a:rPr>
              <a:t>Interesse ou Benefício </a:t>
            </a:r>
            <a:endParaRPr lang="pt-BR">
              <a:cs typeface="Calibri"/>
            </a:endParaRPr>
          </a:p>
          <a:p>
            <a:pPr algn="ctr"/>
            <a:r>
              <a:rPr lang="pt-BR" sz="3200" b="1">
                <a:latin typeface="Calibri"/>
                <a:cs typeface="Calibri"/>
              </a:rPr>
              <a:t>=</a:t>
            </a:r>
            <a:endParaRPr lang="pt-BR">
              <a:latin typeface="Calibri"/>
              <a:cs typeface="Calibri"/>
            </a:endParaRPr>
          </a:p>
          <a:p>
            <a:pPr algn="ctr"/>
            <a:r>
              <a:rPr lang="pt-BR" sz="3200" b="1">
                <a:cs typeface="Calibri"/>
              </a:rPr>
              <a:t>SANÇÃO</a:t>
            </a:r>
          </a:p>
        </p:txBody>
      </p:sp>
    </p:spTree>
    <p:extLst>
      <p:ext uri="{BB962C8B-B14F-4D97-AF65-F5344CB8AC3E}">
        <p14:creationId xmlns:p14="http://schemas.microsoft.com/office/powerpoint/2010/main" val="38014758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E8FF6B4-BFBF-657B-4235-AC4FDD3D8A91}"/>
              </a:ext>
            </a:extLst>
          </p:cNvPr>
          <p:cNvSpPr/>
          <p:nvPr/>
        </p:nvSpPr>
        <p:spPr>
          <a:xfrm>
            <a:off x="1075767" y="1188637"/>
            <a:ext cx="2988234" cy="4480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Teoria do Risco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0B073E0-EB5F-9937-956D-A0E046551DC3}"/>
              </a:ext>
            </a:extLst>
          </p:cNvPr>
          <p:cNvSpPr/>
          <p:nvPr/>
        </p:nvSpPr>
        <p:spPr>
          <a:xfrm>
            <a:off x="5255260" y="1648870"/>
            <a:ext cx="4702848" cy="3560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baseline="0"/>
              <a:t>1 - </a:t>
            </a:r>
            <a:r>
              <a:rPr lang="en-US" sz="2400" b="0" i="0" u="none" strike="noStrike" baseline="0" err="1"/>
              <a:t>Análise</a:t>
            </a:r>
            <a:r>
              <a:rPr lang="en-US" sz="2400" b="0" i="0" u="none" strike="noStrike" baseline="0"/>
              <a:t> da culpa é </a:t>
            </a:r>
            <a:r>
              <a:rPr lang="en-US" sz="2400" b="0" i="0" u="none" strike="noStrike" baseline="0" err="1"/>
              <a:t>substituída</a:t>
            </a:r>
            <a:r>
              <a:rPr lang="en-US" sz="2400" b="0" i="0" u="none" strike="noStrike" baseline="0"/>
              <a:t> </a:t>
            </a:r>
            <a:r>
              <a:rPr lang="en-US" sz="2400" b="0" i="0" u="none" strike="noStrike" baseline="0" err="1"/>
              <a:t>pelo</a:t>
            </a:r>
            <a:r>
              <a:rPr lang="en-US" sz="2400" b="0" i="0" u="none" strike="noStrike" baseline="0"/>
              <a:t> </a:t>
            </a:r>
            <a:r>
              <a:rPr lang="en-US" sz="2400" b="1" i="0" u="none" strike="noStrike" baseline="0" err="1"/>
              <a:t>risco</a:t>
            </a:r>
            <a:r>
              <a:rPr lang="en-US" sz="2400" b="1" i="0" u="none" strike="noStrike" baseline="0"/>
              <a:t> da </a:t>
            </a:r>
            <a:r>
              <a:rPr lang="en-US" sz="2400" b="1" i="0" u="none" strike="noStrike" baseline="0" err="1"/>
              <a:t>atividade</a:t>
            </a:r>
            <a:r>
              <a:rPr lang="en-US" sz="2400" b="0" i="0" u="none" strike="noStrike" baseline="0"/>
              <a:t>;</a:t>
            </a:r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0" i="0" u="none" strike="noStrike" baseline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baseline="0"/>
              <a:t>2 - </a:t>
            </a:r>
            <a:r>
              <a:rPr lang="en-US" sz="2400" b="1" i="0" u="none" strike="noStrike" baseline="0" err="1"/>
              <a:t>Afasta</a:t>
            </a:r>
            <a:r>
              <a:rPr lang="en-US" sz="2400" b="1" i="0" u="none" strike="noStrike" baseline="0"/>
              <a:t> a </a:t>
            </a:r>
            <a:r>
              <a:rPr lang="en-US" sz="2400" b="1" i="0" u="none" strike="noStrike" baseline="0" err="1"/>
              <a:t>teoria</a:t>
            </a:r>
            <a:r>
              <a:rPr lang="en-US" sz="2400" b="1" i="0" u="none" strike="noStrike" baseline="0"/>
              <a:t> da </a:t>
            </a:r>
            <a:r>
              <a:rPr lang="en-US" sz="2400" b="1" i="0" u="none" strike="noStrike" baseline="0" err="1"/>
              <a:t>substituição</a:t>
            </a:r>
            <a:r>
              <a:rPr lang="en-US" sz="2400" b="0" i="0" u="none" strike="noStrike" baseline="0"/>
              <a:t>, </a:t>
            </a:r>
            <a:r>
              <a:rPr lang="en-US" sz="2400" b="0" i="0" u="none" strike="noStrike" baseline="0" err="1"/>
              <a:t>ou</a:t>
            </a:r>
            <a:r>
              <a:rPr lang="en-US" sz="2400" b="0" i="0" u="none" strike="noStrike" baseline="0"/>
              <a:t> </a:t>
            </a:r>
            <a:r>
              <a:rPr lang="en-US" sz="2400" b="0" i="0" u="none" strike="noStrike" baseline="0" err="1"/>
              <a:t>seja</a:t>
            </a:r>
            <a:r>
              <a:rPr lang="en-US" sz="2400" b="0" i="0" u="none" strike="noStrike" baseline="0"/>
              <a:t>, a </a:t>
            </a:r>
            <a:r>
              <a:rPr lang="en-US" sz="2400" b="0" i="0" u="none" strike="noStrike" baseline="0" err="1"/>
              <a:t>ideia</a:t>
            </a:r>
            <a:r>
              <a:rPr lang="en-US" sz="2400" b="0" i="0" u="none" strike="noStrike" baseline="0"/>
              <a:t> de que a </a:t>
            </a:r>
            <a:r>
              <a:rPr lang="en-US" sz="2400" b="0" i="0" u="none" strike="noStrike" baseline="0" err="1"/>
              <a:t>pessoa</a:t>
            </a:r>
            <a:r>
              <a:rPr lang="en-US" sz="2400" b="0" i="0" u="none" strike="noStrike" baseline="0"/>
              <a:t> </a:t>
            </a:r>
            <a:r>
              <a:rPr lang="en-US" sz="2400" b="0" i="0" u="none" strike="noStrike" baseline="0" err="1"/>
              <a:t>jurídica</a:t>
            </a:r>
            <a:r>
              <a:rPr lang="en-US" sz="2400" b="0" i="0" u="none" strike="noStrike" baseline="0"/>
              <a:t> </a:t>
            </a:r>
            <a:r>
              <a:rPr lang="en-US" sz="2400" b="0" i="0" u="none" strike="noStrike" baseline="0" err="1"/>
              <a:t>responde</a:t>
            </a:r>
            <a:r>
              <a:rPr lang="en-US" sz="2400" b="0" i="0" u="none" strike="noStrike" baseline="0"/>
              <a:t> </a:t>
            </a:r>
            <a:r>
              <a:rPr lang="en-US" sz="2400" b="0" i="0" u="none" strike="noStrike" baseline="0" err="1"/>
              <a:t>por</a:t>
            </a:r>
            <a:r>
              <a:rPr lang="en-US" sz="2400" b="0" i="0" u="none" strike="noStrike" baseline="0"/>
              <a:t> </a:t>
            </a:r>
            <a:r>
              <a:rPr lang="en-US" sz="2400" b="0" i="0" u="none" strike="noStrike" baseline="0" err="1"/>
              <a:t>fato</a:t>
            </a:r>
            <a:r>
              <a:rPr lang="en-US" sz="2400" b="0" i="0" u="none" strike="noStrike" baseline="0"/>
              <a:t> de </a:t>
            </a:r>
            <a:r>
              <a:rPr lang="en-US" sz="2400" b="0" i="0" u="none" strike="noStrike" baseline="0" err="1"/>
              <a:t>outrem</a:t>
            </a:r>
            <a:r>
              <a:rPr lang="en-US" sz="2400" b="0" i="0" u="none" strike="noStrike" baseline="0"/>
              <a:t> (</a:t>
            </a:r>
            <a:r>
              <a:rPr lang="en-US" sz="2400" b="0" i="0" u="none" strike="noStrike" baseline="0" err="1"/>
              <a:t>preposto</a:t>
            </a:r>
            <a:r>
              <a:rPr lang="en-US" sz="2400" b="0" i="0" u="none" strike="noStrike" baseline="0"/>
              <a:t>, </a:t>
            </a:r>
            <a:r>
              <a:rPr lang="en-US" sz="2400" b="0" i="0" u="none" strike="noStrike" baseline="0" err="1"/>
              <a:t>empregado</a:t>
            </a:r>
            <a:r>
              <a:rPr lang="en-US" sz="2400" b="0" i="0" u="none" strike="noStrike" baseline="0"/>
              <a:t> </a:t>
            </a:r>
            <a:r>
              <a:rPr lang="en-US" sz="2400" b="0" i="0" u="none" strike="noStrike" baseline="0" err="1"/>
              <a:t>ou</a:t>
            </a:r>
            <a:r>
              <a:rPr lang="en-US" sz="2400" b="0" i="0" u="none" strike="noStrike" baseline="0"/>
              <a:t> </a:t>
            </a:r>
            <a:r>
              <a:rPr lang="en-US" sz="2400" b="0" i="0" u="none" strike="noStrike" baseline="0" err="1"/>
              <a:t>outrem</a:t>
            </a:r>
            <a:r>
              <a:rPr lang="en-US" sz="2400" b="0" i="0" u="none" strike="noStrike" baseline="0"/>
              <a:t> a </a:t>
            </a:r>
            <a:r>
              <a:rPr lang="en-US" sz="2400" b="0" i="0" u="none" strike="noStrike" baseline="0" err="1"/>
              <a:t>ela</a:t>
            </a:r>
            <a:r>
              <a:rPr lang="en-US" sz="2400" b="0" i="0" u="none" strike="noStrike" baseline="0"/>
              <a:t> </a:t>
            </a:r>
            <a:r>
              <a:rPr lang="en-US" sz="2400" b="0" i="0" u="none" strike="noStrike" baseline="0" err="1"/>
              <a:t>vinculado</a:t>
            </a:r>
            <a:r>
              <a:rPr lang="en-US" sz="2400" b="0" i="0" u="none" strike="noStrike" baseline="0"/>
              <a:t>).</a:t>
            </a:r>
            <a:endParaRPr lang="en-US" sz="2400" b="1"/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80E8E505-ACDD-273C-603E-34DEA684E9E2}"/>
              </a:ext>
            </a:extLst>
          </p:cNvPr>
          <p:cNvSpPr txBox="1">
            <a:spLocks/>
          </p:cNvSpPr>
          <p:nvPr/>
        </p:nvSpPr>
        <p:spPr>
          <a:xfrm>
            <a:off x="723669" y="3254238"/>
            <a:ext cx="2836857" cy="7164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sz="5000" b="1">
              <a:latin typeface="+mj-lt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92A3219-BA91-9965-767F-B1169A08B0E7}"/>
              </a:ext>
            </a:extLst>
          </p:cNvPr>
          <p:cNvSpPr/>
          <p:nvPr/>
        </p:nvSpPr>
        <p:spPr>
          <a:xfrm>
            <a:off x="4833229" y="5146257"/>
            <a:ext cx="6089787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Pessoa </a:t>
            </a:r>
            <a:r>
              <a:rPr lang="en-US" sz="1500" b="1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física</a:t>
            </a:r>
            <a:r>
              <a:rPr lang="en-US" sz="15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que </a:t>
            </a:r>
            <a:r>
              <a:rPr lang="en-US" sz="1500" b="1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tenha</a:t>
            </a:r>
            <a:r>
              <a:rPr lang="en-US" sz="15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500" b="1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negócio</a:t>
            </a:r>
            <a:r>
              <a:rPr lang="en-US" sz="15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500" b="1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jurídico</a:t>
            </a:r>
            <a:r>
              <a:rPr lang="en-US" sz="15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 pratique o </a:t>
            </a:r>
            <a:r>
              <a:rPr lang="en-US" sz="1500" b="1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ato</a:t>
            </a:r>
            <a:r>
              <a:rPr lang="en-US" sz="15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500" b="1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lesivo</a:t>
            </a:r>
            <a:r>
              <a:rPr lang="en-US" sz="15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no </a:t>
            </a:r>
            <a:r>
              <a:rPr lang="en-US" sz="1500" b="1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exercício</a:t>
            </a:r>
            <a:r>
              <a:rPr lang="en-US" sz="15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500" b="1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</a:t>
            </a:r>
            <a:r>
              <a:rPr lang="en-US" sz="15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500" b="1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15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500" b="1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razão</a:t>
            </a:r>
            <a:r>
              <a:rPr lang="en-US" sz="15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500" b="1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desse</a:t>
            </a:r>
            <a:r>
              <a:rPr lang="en-US" sz="15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500" b="1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négócio</a:t>
            </a:r>
            <a:r>
              <a:rPr lang="en-US" sz="15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pt-BR" sz="15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376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DDBED2BC-7312-8611-42D7-5FBF3C828E26}"/>
              </a:ext>
            </a:extLst>
          </p:cNvPr>
          <p:cNvSpPr txBox="1">
            <a:spLocks/>
          </p:cNvSpPr>
          <p:nvPr/>
        </p:nvSpPr>
        <p:spPr>
          <a:xfrm>
            <a:off x="661604" y="2449490"/>
            <a:ext cx="10115550" cy="41633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Tipicidade administrativa x tipicidade penal</a:t>
            </a:r>
          </a:p>
          <a:p>
            <a:r>
              <a:rPr lang="pt-BR"/>
              <a:t>Conceitos jurídicos indeterminados</a:t>
            </a:r>
          </a:p>
          <a:p>
            <a:r>
              <a:rPr lang="pt-BR"/>
              <a:t>Rol exaustivo: “assim definidos”.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pt-BR" sz="2200" i="1">
              <a:cs typeface="Calibri" panose="020F0502020204030204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2200" i="1"/>
              <a:t>“Art. 5º Constituem atos lesivos à administração pública, nacional ou estrangeira, para os fins desta Lei, todos aqueles praticados pelas pessoas jurídicas mencionadas no parágrafo único do art. 1</a:t>
            </a:r>
            <a:r>
              <a:rPr lang="pt-BR" sz="2200" i="1" u="sng" baseline="30000"/>
              <a:t>o</a:t>
            </a:r>
            <a:r>
              <a:rPr lang="pt-BR" sz="2200" i="1"/>
              <a:t>, que atentem contra o patrimônio público nacional ou estrangeiro, contra princípios da administração pública ou contra os compromissos internacionais assumidos pelo Brasil, assim definidos:”</a:t>
            </a:r>
            <a:endParaRPr lang="pt-BR" sz="2200" b="1" i="1"/>
          </a:p>
          <a:p>
            <a:pPr marL="0" indent="0">
              <a:buFont typeface="Arial" panose="020B0604020202020204" pitchFamily="34" charset="0"/>
              <a:buNone/>
            </a:pPr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AE071D5-0FA2-F669-B782-57294F4CF2CB}"/>
              </a:ext>
            </a:extLst>
          </p:cNvPr>
          <p:cNvSpPr txBox="1">
            <a:spLocks/>
          </p:cNvSpPr>
          <p:nvPr/>
        </p:nvSpPr>
        <p:spPr>
          <a:xfrm>
            <a:off x="544239" y="1281500"/>
            <a:ext cx="9601200" cy="6599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>
                <a:latin typeface="+mn-lt"/>
              </a:rPr>
              <a:t>Os Atos Lesivos</a:t>
            </a:r>
          </a:p>
        </p:txBody>
      </p:sp>
    </p:spTree>
    <p:extLst>
      <p:ext uri="{BB962C8B-B14F-4D97-AF65-F5344CB8AC3E}">
        <p14:creationId xmlns:p14="http://schemas.microsoft.com/office/powerpoint/2010/main" val="3846518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B86ED29-E396-6556-7EF4-C9F8648797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4438214"/>
              </p:ext>
            </p:extLst>
          </p:nvPr>
        </p:nvGraphicFramePr>
        <p:xfrm>
          <a:off x="856776" y="1090047"/>
          <a:ext cx="10710126" cy="5283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878522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0B47C2C3-223F-4845-9CAD-7FC4053A986A}"/>
              </a:ext>
            </a:extLst>
          </p:cNvPr>
          <p:cNvSpPr txBox="1">
            <a:spLocks/>
          </p:cNvSpPr>
          <p:nvPr/>
        </p:nvSpPr>
        <p:spPr>
          <a:xfrm>
            <a:off x="326149" y="1307073"/>
            <a:ext cx="11250997" cy="41003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b="1"/>
              <a:t>I - prometer, oferecer ou dar, direta ou indiretamente, vantagem indevida a agente público, ou a terceira pessoa a ele relacionada.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pt-BR"/>
          </a:p>
          <a:p>
            <a:pPr algn="just"/>
            <a:r>
              <a:rPr lang="pt-BR"/>
              <a:t>Independe da ocorrência do resultado – infração formal;</a:t>
            </a:r>
          </a:p>
          <a:p>
            <a:pPr algn="just"/>
            <a:r>
              <a:rPr lang="pt-BR">
                <a:cs typeface="Calibri"/>
              </a:rPr>
              <a:t>Ato de ofício – desnecessário;</a:t>
            </a:r>
            <a:endParaRPr lang="pt-BR"/>
          </a:p>
          <a:p>
            <a:pPr algn="just"/>
            <a:r>
              <a:rPr lang="pt-BR"/>
              <a:t>A vantagem não precisa ser financeira;</a:t>
            </a:r>
          </a:p>
          <a:p>
            <a:pPr algn="just"/>
            <a:r>
              <a:rPr lang="pt-BR"/>
              <a:t>Vantagem solicitada pelo servidor:</a:t>
            </a:r>
            <a:endParaRPr lang="pt-BR">
              <a:ea typeface="Calibri"/>
              <a:cs typeface="Calibri"/>
            </a:endParaRPr>
          </a:p>
          <a:p>
            <a:pPr lvl="2" algn="just"/>
            <a:r>
              <a:rPr lang="pt-BR" sz="2400"/>
              <a:t>não cabe alegação de concussão.</a:t>
            </a:r>
            <a:endParaRPr lang="pt-BR" sz="2400">
              <a:ea typeface="Calibri"/>
              <a:cs typeface="Calibri"/>
            </a:endParaRPr>
          </a:p>
        </p:txBody>
      </p:sp>
      <p:pic>
        <p:nvPicPr>
          <p:cNvPr id="3" name="Gráfico 9" descr="Decolar com preenchimento sólido">
            <a:extLst>
              <a:ext uri="{FF2B5EF4-FFF2-40B4-BE49-F238E27FC236}">
                <a16:creationId xmlns:a16="http://schemas.microsoft.com/office/drawing/2014/main" id="{1325496A-F7C1-43D6-A3BD-91958D899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0069" y="2784585"/>
            <a:ext cx="966952" cy="980090"/>
          </a:xfrm>
          <a:prstGeom prst="rect">
            <a:avLst/>
          </a:prstGeom>
        </p:spPr>
      </p:pic>
      <p:pic>
        <p:nvPicPr>
          <p:cNvPr id="4" name="Gráfico 2" descr="Uma pilha de presentes com confetes">
            <a:extLst>
              <a:ext uri="{FF2B5EF4-FFF2-40B4-BE49-F238E27FC236}">
                <a16:creationId xmlns:a16="http://schemas.microsoft.com/office/drawing/2014/main" id="{9730DCAA-01A2-40FC-B567-73F8C3162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2205" y="3449603"/>
            <a:ext cx="2272863" cy="2272863"/>
          </a:xfrm>
          <a:prstGeom prst="rect">
            <a:avLst/>
          </a:prstGeom>
        </p:spPr>
      </p:pic>
      <p:pic>
        <p:nvPicPr>
          <p:cNvPr id="5" name="Gráfico 8" descr="Volante com preenchimento sólido">
            <a:extLst>
              <a:ext uri="{FF2B5EF4-FFF2-40B4-BE49-F238E27FC236}">
                <a16:creationId xmlns:a16="http://schemas.microsoft.com/office/drawing/2014/main" id="{785AA2CD-353F-4E41-9905-B696D48C5B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02734" y="3064661"/>
            <a:ext cx="756745" cy="769883"/>
          </a:xfrm>
          <a:prstGeom prst="rect">
            <a:avLst/>
          </a:prstGeom>
        </p:spPr>
      </p:pic>
      <p:pic>
        <p:nvPicPr>
          <p:cNvPr id="7" name="Gráfico 10" descr="Maçã com preenchimento sólido">
            <a:extLst>
              <a:ext uri="{FF2B5EF4-FFF2-40B4-BE49-F238E27FC236}">
                <a16:creationId xmlns:a16="http://schemas.microsoft.com/office/drawing/2014/main" id="{AE2E7D2F-978B-4DCC-8FBB-B2B48C1D0D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88302" y="5018878"/>
            <a:ext cx="914400" cy="9144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CA42509-68E2-4478-9AFD-796A4FCDFBFD}"/>
              </a:ext>
            </a:extLst>
          </p:cNvPr>
          <p:cNvSpPr txBox="1"/>
          <p:nvPr/>
        </p:nvSpPr>
        <p:spPr>
          <a:xfrm>
            <a:off x="2885243" y="5175682"/>
            <a:ext cx="53680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Código Penal - </a:t>
            </a:r>
            <a:r>
              <a:rPr lang="pt-BR" b="1" i="0" u="sng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Concussão</a:t>
            </a:r>
            <a:endParaRPr lang="pt-BR" b="0" i="0" u="sng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pt-BR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Art. 316 - Exigir, para si ou para outrem, direta ou indiretamente, ainda que fora da função ou antes de assumi-la, mas em razão dela, vantagem indevida:</a:t>
            </a:r>
          </a:p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30019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62ACBB3-6715-4D50-B591-946C14AA5533}"/>
              </a:ext>
            </a:extLst>
          </p:cNvPr>
          <p:cNvSpPr txBox="1">
            <a:spLocks/>
          </p:cNvSpPr>
          <p:nvPr/>
        </p:nvSpPr>
        <p:spPr>
          <a:xfrm>
            <a:off x="975439" y="1035698"/>
            <a:ext cx="10515600" cy="957284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/>
              <a:t>A absolvição por corrupção ativa impossibilita a condenação na LAC pelo Art. 5º, I?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7899878F-9FAE-40AD-B2A4-835E39271646}"/>
              </a:ext>
            </a:extLst>
          </p:cNvPr>
          <p:cNvSpPr txBox="1">
            <a:spLocks/>
          </p:cNvSpPr>
          <p:nvPr/>
        </p:nvSpPr>
        <p:spPr>
          <a:xfrm>
            <a:off x="749423" y="2394218"/>
            <a:ext cx="4159928" cy="46709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Código Penal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Corrupção ativa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pt-BR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>
                <a:solidFill>
                  <a:srgbClr val="000000"/>
                </a:solidFill>
                <a:latin typeface="Arial" panose="020B0604020202020204" pitchFamily="34" charset="0"/>
              </a:rPr>
              <a:t>Art. 333 - Oferecer ou prometer vantagem indevida a funcionário público, para determiná-lo a praticar, omitir ou retardar ato de ofício:</a:t>
            </a:r>
          </a:p>
          <a:p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DA5F2AB-114D-40DD-9A36-9B9B20F7D947}"/>
              </a:ext>
            </a:extLst>
          </p:cNvPr>
          <p:cNvSpPr txBox="1"/>
          <p:nvPr/>
        </p:nvSpPr>
        <p:spPr>
          <a:xfrm>
            <a:off x="6233239" y="2254368"/>
            <a:ext cx="483241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Lei Anticorrupção</a:t>
            </a:r>
          </a:p>
          <a:p>
            <a:pPr algn="just"/>
            <a:endParaRPr lang="pt-BR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pt-BR" sz="20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Art. 5º Constituem atos lesivos </a:t>
            </a:r>
          </a:p>
          <a:p>
            <a:pPr algn="just"/>
            <a:r>
              <a:rPr lang="pt-BR" sz="2000">
                <a:solidFill>
                  <a:srgbClr val="000000"/>
                </a:solidFill>
                <a:latin typeface="Arial" panose="020B0604020202020204" pitchFamily="34" charset="0"/>
              </a:rPr>
              <a:t>(...)</a:t>
            </a:r>
          </a:p>
          <a:p>
            <a:pPr algn="just"/>
            <a:endParaRPr lang="pt-BR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pt-BR" sz="2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 - prometer, oferecer ou dar, direta ou indiretamente, vantagem indevida a agente público, ou a terceira pessoa a ele relacionada;</a:t>
            </a:r>
          </a:p>
        </p:txBody>
      </p:sp>
    </p:spTree>
    <p:extLst>
      <p:ext uri="{BB962C8B-B14F-4D97-AF65-F5344CB8AC3E}">
        <p14:creationId xmlns:p14="http://schemas.microsoft.com/office/powerpoint/2010/main" val="12090180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672B6088-CAF4-4D71-BEE4-50185BA4A20A}"/>
              </a:ext>
            </a:extLst>
          </p:cNvPr>
          <p:cNvSpPr txBox="1">
            <a:spLocks/>
          </p:cNvSpPr>
          <p:nvPr/>
        </p:nvSpPr>
        <p:spPr>
          <a:xfrm>
            <a:off x="409904" y="1409209"/>
            <a:ext cx="11256579" cy="507041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3200" b="1"/>
              <a:t>Caso hipotético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2400"/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400"/>
              <a:t>Uma grande rede de restaurantes mantém também alguns frigoríficos. Esses frigoríficos deveriam ser fiscalizados pela Administração Pública. 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400"/>
              <a:t>Nunca foi identificado ato ilegal desses fiscais em favor da empresa. 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400"/>
              <a:t>O gerente de um desses frigoríficos passou a entregar caixas de produtos alimentícios fabricados pela unidade a alguns fiscais públicos para que eles fizessem uma fiscalização amigável. Uma vez deflagrada operação da polícia federal, o gerente alegou que os servidores exigiram o pagamento de propina. Os dirigentes da rede de restaurantes não tinham conhecimento do ato praticado pelo seu gerente. 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2400" b="1"/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400" b="1"/>
              <a:t>Pergunta: a empresa deve ser responsabilizada?</a:t>
            </a:r>
            <a:endParaRPr lang="pt-BR" sz="2400"/>
          </a:p>
        </p:txBody>
      </p:sp>
      <p:grpSp>
        <p:nvGrpSpPr>
          <p:cNvPr id="3" name="Gráfico 10" descr="Lâmpada">
            <a:extLst>
              <a:ext uri="{FF2B5EF4-FFF2-40B4-BE49-F238E27FC236}">
                <a16:creationId xmlns:a16="http://schemas.microsoft.com/office/drawing/2014/main" id="{A1F87BCB-A088-4E5F-90FE-2C9F90E3E8D1}"/>
              </a:ext>
            </a:extLst>
          </p:cNvPr>
          <p:cNvGrpSpPr/>
          <p:nvPr/>
        </p:nvGrpSpPr>
        <p:grpSpPr>
          <a:xfrm>
            <a:off x="4659363" y="2451804"/>
            <a:ext cx="2396796" cy="3508234"/>
            <a:chOff x="5848350" y="3028950"/>
            <a:chExt cx="495300" cy="800100"/>
          </a:xfrm>
          <a:solidFill>
            <a:srgbClr val="C00000">
              <a:alpha val="30000"/>
            </a:srgbClr>
          </a:solidFill>
        </p:grpSpPr>
        <p:sp>
          <p:nvSpPr>
            <p:cNvPr id="4" name="Forma Livre 4">
              <a:extLst>
                <a:ext uri="{FF2B5EF4-FFF2-40B4-BE49-F238E27FC236}">
                  <a16:creationId xmlns:a16="http://schemas.microsoft.com/office/drawing/2014/main" id="{CBDA16B0-8A4B-49E9-9C54-DD5E6F79006B}"/>
                </a:ext>
              </a:extLst>
            </p:cNvPr>
            <p:cNvSpPr/>
            <p:nvPr/>
          </p:nvSpPr>
          <p:spPr>
            <a:xfrm>
              <a:off x="5972175" y="3581400"/>
              <a:ext cx="247650" cy="57150"/>
            </a:xfrm>
            <a:custGeom>
              <a:avLst/>
              <a:gdLst>
                <a:gd name="connsiteX0" fmla="*/ 28575 w 247650"/>
                <a:gd name="connsiteY0" fmla="*/ 0 h 57150"/>
                <a:gd name="connsiteX1" fmla="*/ 219075 w 247650"/>
                <a:gd name="connsiteY1" fmla="*/ 0 h 57150"/>
                <a:gd name="connsiteX2" fmla="*/ 247650 w 247650"/>
                <a:gd name="connsiteY2" fmla="*/ 28575 h 57150"/>
                <a:gd name="connsiteX3" fmla="*/ 219075 w 247650"/>
                <a:gd name="connsiteY3" fmla="*/ 57150 h 57150"/>
                <a:gd name="connsiteX4" fmla="*/ 28575 w 247650"/>
                <a:gd name="connsiteY4" fmla="*/ 57150 h 57150"/>
                <a:gd name="connsiteX5" fmla="*/ 0 w 247650"/>
                <a:gd name="connsiteY5" fmla="*/ 28575 h 57150"/>
                <a:gd name="connsiteX6" fmla="*/ 28575 w 247650"/>
                <a:gd name="connsiteY6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57150">
                  <a:moveTo>
                    <a:pt x="28575" y="0"/>
                  </a:moveTo>
                  <a:lnTo>
                    <a:pt x="219075" y="0"/>
                  </a:lnTo>
                  <a:cubicBezTo>
                    <a:pt x="235268" y="0"/>
                    <a:pt x="247650" y="12383"/>
                    <a:pt x="247650" y="28575"/>
                  </a:cubicBezTo>
                  <a:cubicBezTo>
                    <a:pt x="247650" y="44767"/>
                    <a:pt x="235268" y="57150"/>
                    <a:pt x="219075" y="57150"/>
                  </a:cubicBezTo>
                  <a:lnTo>
                    <a:pt x="28575" y="57150"/>
                  </a:lnTo>
                  <a:cubicBezTo>
                    <a:pt x="12382" y="57150"/>
                    <a:pt x="0" y="44767"/>
                    <a:pt x="0" y="28575"/>
                  </a:cubicBezTo>
                  <a:cubicBezTo>
                    <a:pt x="0" y="12383"/>
                    <a:pt x="12382" y="0"/>
                    <a:pt x="2857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" name="Forma Livre 5">
              <a:extLst>
                <a:ext uri="{FF2B5EF4-FFF2-40B4-BE49-F238E27FC236}">
                  <a16:creationId xmlns:a16="http://schemas.microsoft.com/office/drawing/2014/main" id="{2DA42E3F-0ACF-42E2-ADA2-500ED98AC17A}"/>
                </a:ext>
              </a:extLst>
            </p:cNvPr>
            <p:cNvSpPr/>
            <p:nvPr/>
          </p:nvSpPr>
          <p:spPr>
            <a:xfrm>
              <a:off x="5972175" y="3676650"/>
              <a:ext cx="247650" cy="57150"/>
            </a:xfrm>
            <a:custGeom>
              <a:avLst/>
              <a:gdLst>
                <a:gd name="connsiteX0" fmla="*/ 28575 w 247650"/>
                <a:gd name="connsiteY0" fmla="*/ 0 h 57150"/>
                <a:gd name="connsiteX1" fmla="*/ 219075 w 247650"/>
                <a:gd name="connsiteY1" fmla="*/ 0 h 57150"/>
                <a:gd name="connsiteX2" fmla="*/ 247650 w 247650"/>
                <a:gd name="connsiteY2" fmla="*/ 28575 h 57150"/>
                <a:gd name="connsiteX3" fmla="*/ 219075 w 247650"/>
                <a:gd name="connsiteY3" fmla="*/ 57150 h 57150"/>
                <a:gd name="connsiteX4" fmla="*/ 28575 w 247650"/>
                <a:gd name="connsiteY4" fmla="*/ 57150 h 57150"/>
                <a:gd name="connsiteX5" fmla="*/ 0 w 247650"/>
                <a:gd name="connsiteY5" fmla="*/ 28575 h 57150"/>
                <a:gd name="connsiteX6" fmla="*/ 28575 w 247650"/>
                <a:gd name="connsiteY6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57150">
                  <a:moveTo>
                    <a:pt x="28575" y="0"/>
                  </a:moveTo>
                  <a:lnTo>
                    <a:pt x="219075" y="0"/>
                  </a:lnTo>
                  <a:cubicBezTo>
                    <a:pt x="235268" y="0"/>
                    <a:pt x="247650" y="12383"/>
                    <a:pt x="247650" y="28575"/>
                  </a:cubicBezTo>
                  <a:cubicBezTo>
                    <a:pt x="247650" y="44767"/>
                    <a:pt x="235268" y="57150"/>
                    <a:pt x="219075" y="57150"/>
                  </a:cubicBezTo>
                  <a:lnTo>
                    <a:pt x="28575" y="57150"/>
                  </a:lnTo>
                  <a:cubicBezTo>
                    <a:pt x="12382" y="57150"/>
                    <a:pt x="0" y="44767"/>
                    <a:pt x="0" y="28575"/>
                  </a:cubicBezTo>
                  <a:cubicBezTo>
                    <a:pt x="0" y="12383"/>
                    <a:pt x="12382" y="0"/>
                    <a:pt x="2857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" name="Forma Livre 6">
              <a:extLst>
                <a:ext uri="{FF2B5EF4-FFF2-40B4-BE49-F238E27FC236}">
                  <a16:creationId xmlns:a16="http://schemas.microsoft.com/office/drawing/2014/main" id="{3907C401-4482-4468-8D43-1C51C4D46ECD}"/>
                </a:ext>
              </a:extLst>
            </p:cNvPr>
            <p:cNvSpPr/>
            <p:nvPr/>
          </p:nvSpPr>
          <p:spPr>
            <a:xfrm>
              <a:off x="6034088" y="3771900"/>
              <a:ext cx="123825" cy="57150"/>
            </a:xfrm>
            <a:custGeom>
              <a:avLst/>
              <a:gdLst>
                <a:gd name="connsiteX0" fmla="*/ 0 w 123825"/>
                <a:gd name="connsiteY0" fmla="*/ 0 h 57150"/>
                <a:gd name="connsiteX1" fmla="*/ 61913 w 123825"/>
                <a:gd name="connsiteY1" fmla="*/ 57150 h 57150"/>
                <a:gd name="connsiteX2" fmla="*/ 123825 w 123825"/>
                <a:gd name="connsiteY2" fmla="*/ 0 h 57150"/>
                <a:gd name="connsiteX3" fmla="*/ 0 w 123825"/>
                <a:gd name="connsiteY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57150">
                  <a:moveTo>
                    <a:pt x="0" y="0"/>
                  </a:moveTo>
                  <a:cubicBezTo>
                    <a:pt x="2857" y="32385"/>
                    <a:pt x="29527" y="57150"/>
                    <a:pt x="61913" y="57150"/>
                  </a:cubicBezTo>
                  <a:cubicBezTo>
                    <a:pt x="94298" y="57150"/>
                    <a:pt x="120968" y="32385"/>
                    <a:pt x="12382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 7">
              <a:extLst>
                <a:ext uri="{FF2B5EF4-FFF2-40B4-BE49-F238E27FC236}">
                  <a16:creationId xmlns:a16="http://schemas.microsoft.com/office/drawing/2014/main" id="{426E913A-47B7-446E-AA79-C39272C4C379}"/>
                </a:ext>
              </a:extLst>
            </p:cNvPr>
            <p:cNvSpPr/>
            <p:nvPr/>
          </p:nvSpPr>
          <p:spPr>
            <a:xfrm>
              <a:off x="5848350" y="3028950"/>
              <a:ext cx="495300" cy="514350"/>
            </a:xfrm>
            <a:custGeom>
              <a:avLst/>
              <a:gdLst>
                <a:gd name="connsiteX0" fmla="*/ 247650 w 495300"/>
                <a:gd name="connsiteY0" fmla="*/ 0 h 514350"/>
                <a:gd name="connsiteX1" fmla="*/ 247650 w 495300"/>
                <a:gd name="connsiteY1" fmla="*/ 0 h 514350"/>
                <a:gd name="connsiteX2" fmla="*/ 247650 w 495300"/>
                <a:gd name="connsiteY2" fmla="*/ 0 h 514350"/>
                <a:gd name="connsiteX3" fmla="*/ 0 w 495300"/>
                <a:gd name="connsiteY3" fmla="*/ 244793 h 514350"/>
                <a:gd name="connsiteX4" fmla="*/ 0 w 495300"/>
                <a:gd name="connsiteY4" fmla="*/ 253365 h 514350"/>
                <a:gd name="connsiteX5" fmla="*/ 17145 w 495300"/>
                <a:gd name="connsiteY5" fmla="*/ 339090 h 514350"/>
                <a:gd name="connsiteX6" fmla="*/ 60007 w 495300"/>
                <a:gd name="connsiteY6" fmla="*/ 409575 h 514350"/>
                <a:gd name="connsiteX7" fmla="*/ 118110 w 495300"/>
                <a:gd name="connsiteY7" fmla="*/ 503873 h 514350"/>
                <a:gd name="connsiteX8" fmla="*/ 135255 w 495300"/>
                <a:gd name="connsiteY8" fmla="*/ 514350 h 514350"/>
                <a:gd name="connsiteX9" fmla="*/ 360045 w 495300"/>
                <a:gd name="connsiteY9" fmla="*/ 514350 h 514350"/>
                <a:gd name="connsiteX10" fmla="*/ 377190 w 495300"/>
                <a:gd name="connsiteY10" fmla="*/ 503873 h 514350"/>
                <a:gd name="connsiteX11" fmla="*/ 435292 w 495300"/>
                <a:gd name="connsiteY11" fmla="*/ 409575 h 514350"/>
                <a:gd name="connsiteX12" fmla="*/ 478155 w 495300"/>
                <a:gd name="connsiteY12" fmla="*/ 339090 h 514350"/>
                <a:gd name="connsiteX13" fmla="*/ 495300 w 495300"/>
                <a:gd name="connsiteY13" fmla="*/ 253365 h 514350"/>
                <a:gd name="connsiteX14" fmla="*/ 495300 w 495300"/>
                <a:gd name="connsiteY14" fmla="*/ 244793 h 514350"/>
                <a:gd name="connsiteX15" fmla="*/ 247650 w 495300"/>
                <a:gd name="connsiteY15" fmla="*/ 0 h 514350"/>
                <a:gd name="connsiteX16" fmla="*/ 438150 w 495300"/>
                <a:gd name="connsiteY16" fmla="*/ 252413 h 514350"/>
                <a:gd name="connsiteX17" fmla="*/ 424815 w 495300"/>
                <a:gd name="connsiteY17" fmla="*/ 319088 h 514350"/>
                <a:gd name="connsiteX18" fmla="*/ 392430 w 495300"/>
                <a:gd name="connsiteY18" fmla="*/ 371475 h 514350"/>
                <a:gd name="connsiteX19" fmla="*/ 337185 w 495300"/>
                <a:gd name="connsiteY19" fmla="*/ 457200 h 514350"/>
                <a:gd name="connsiteX20" fmla="*/ 247650 w 495300"/>
                <a:gd name="connsiteY20" fmla="*/ 457200 h 514350"/>
                <a:gd name="connsiteX21" fmla="*/ 159068 w 495300"/>
                <a:gd name="connsiteY21" fmla="*/ 457200 h 514350"/>
                <a:gd name="connsiteX22" fmla="*/ 103823 w 495300"/>
                <a:gd name="connsiteY22" fmla="*/ 371475 h 514350"/>
                <a:gd name="connsiteX23" fmla="*/ 71438 w 495300"/>
                <a:gd name="connsiteY23" fmla="*/ 319088 h 514350"/>
                <a:gd name="connsiteX24" fmla="*/ 58103 w 495300"/>
                <a:gd name="connsiteY24" fmla="*/ 252413 h 514350"/>
                <a:gd name="connsiteX25" fmla="*/ 58103 w 495300"/>
                <a:gd name="connsiteY25" fmla="*/ 244793 h 514350"/>
                <a:gd name="connsiteX26" fmla="*/ 248602 w 495300"/>
                <a:gd name="connsiteY26" fmla="*/ 56197 h 514350"/>
                <a:gd name="connsiteX27" fmla="*/ 248602 w 495300"/>
                <a:gd name="connsiteY27" fmla="*/ 56197 h 514350"/>
                <a:gd name="connsiteX28" fmla="*/ 248602 w 495300"/>
                <a:gd name="connsiteY28" fmla="*/ 56197 h 514350"/>
                <a:gd name="connsiteX29" fmla="*/ 248602 w 495300"/>
                <a:gd name="connsiteY29" fmla="*/ 56197 h 514350"/>
                <a:gd name="connsiteX30" fmla="*/ 248602 w 495300"/>
                <a:gd name="connsiteY30" fmla="*/ 56197 h 514350"/>
                <a:gd name="connsiteX31" fmla="*/ 248602 w 495300"/>
                <a:gd name="connsiteY31" fmla="*/ 56197 h 514350"/>
                <a:gd name="connsiteX32" fmla="*/ 248602 w 495300"/>
                <a:gd name="connsiteY32" fmla="*/ 56197 h 514350"/>
                <a:gd name="connsiteX33" fmla="*/ 439103 w 495300"/>
                <a:gd name="connsiteY33" fmla="*/ 244793 h 514350"/>
                <a:gd name="connsiteX34" fmla="*/ 439103 w 495300"/>
                <a:gd name="connsiteY34" fmla="*/ 252413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5300" h="514350">
                  <a:moveTo>
                    <a:pt x="247650" y="0"/>
                  </a:moveTo>
                  <a:cubicBezTo>
                    <a:pt x="247650" y="0"/>
                    <a:pt x="247650" y="0"/>
                    <a:pt x="247650" y="0"/>
                  </a:cubicBezTo>
                  <a:cubicBezTo>
                    <a:pt x="247650" y="0"/>
                    <a:pt x="247650" y="0"/>
                    <a:pt x="247650" y="0"/>
                  </a:cubicBezTo>
                  <a:cubicBezTo>
                    <a:pt x="112395" y="952"/>
                    <a:pt x="2857" y="109538"/>
                    <a:pt x="0" y="244793"/>
                  </a:cubicBezTo>
                  <a:lnTo>
                    <a:pt x="0" y="253365"/>
                  </a:lnTo>
                  <a:cubicBezTo>
                    <a:pt x="953" y="282893"/>
                    <a:pt x="6668" y="311468"/>
                    <a:pt x="17145" y="339090"/>
                  </a:cubicBezTo>
                  <a:cubicBezTo>
                    <a:pt x="27622" y="364808"/>
                    <a:pt x="41910" y="388620"/>
                    <a:pt x="60007" y="409575"/>
                  </a:cubicBezTo>
                  <a:cubicBezTo>
                    <a:pt x="82868" y="434340"/>
                    <a:pt x="107632" y="482918"/>
                    <a:pt x="118110" y="503873"/>
                  </a:cubicBezTo>
                  <a:cubicBezTo>
                    <a:pt x="120968" y="510540"/>
                    <a:pt x="127635" y="514350"/>
                    <a:pt x="135255" y="514350"/>
                  </a:cubicBezTo>
                  <a:lnTo>
                    <a:pt x="360045" y="514350"/>
                  </a:lnTo>
                  <a:cubicBezTo>
                    <a:pt x="367665" y="514350"/>
                    <a:pt x="374333" y="510540"/>
                    <a:pt x="377190" y="503873"/>
                  </a:cubicBezTo>
                  <a:cubicBezTo>
                    <a:pt x="387668" y="482918"/>
                    <a:pt x="412433" y="434340"/>
                    <a:pt x="435292" y="409575"/>
                  </a:cubicBezTo>
                  <a:cubicBezTo>
                    <a:pt x="453390" y="388620"/>
                    <a:pt x="468630" y="364808"/>
                    <a:pt x="478155" y="339090"/>
                  </a:cubicBezTo>
                  <a:cubicBezTo>
                    <a:pt x="488633" y="311468"/>
                    <a:pt x="494348" y="282893"/>
                    <a:pt x="495300" y="253365"/>
                  </a:cubicBezTo>
                  <a:lnTo>
                    <a:pt x="495300" y="244793"/>
                  </a:lnTo>
                  <a:cubicBezTo>
                    <a:pt x="492442" y="109538"/>
                    <a:pt x="382905" y="952"/>
                    <a:pt x="247650" y="0"/>
                  </a:cubicBezTo>
                  <a:close/>
                  <a:moveTo>
                    <a:pt x="438150" y="252413"/>
                  </a:moveTo>
                  <a:cubicBezTo>
                    <a:pt x="437198" y="275273"/>
                    <a:pt x="432435" y="298133"/>
                    <a:pt x="424815" y="319088"/>
                  </a:cubicBezTo>
                  <a:cubicBezTo>
                    <a:pt x="417195" y="338138"/>
                    <a:pt x="406717" y="356235"/>
                    <a:pt x="392430" y="371475"/>
                  </a:cubicBezTo>
                  <a:cubicBezTo>
                    <a:pt x="370523" y="398145"/>
                    <a:pt x="351473" y="426720"/>
                    <a:pt x="337185" y="457200"/>
                  </a:cubicBezTo>
                  <a:lnTo>
                    <a:pt x="247650" y="457200"/>
                  </a:lnTo>
                  <a:lnTo>
                    <a:pt x="159068" y="457200"/>
                  </a:lnTo>
                  <a:cubicBezTo>
                    <a:pt x="143827" y="426720"/>
                    <a:pt x="124777" y="398145"/>
                    <a:pt x="103823" y="371475"/>
                  </a:cubicBezTo>
                  <a:cubicBezTo>
                    <a:pt x="90488" y="356235"/>
                    <a:pt x="79057" y="338138"/>
                    <a:pt x="71438" y="319088"/>
                  </a:cubicBezTo>
                  <a:cubicBezTo>
                    <a:pt x="62865" y="298133"/>
                    <a:pt x="59055" y="275273"/>
                    <a:pt x="58103" y="252413"/>
                  </a:cubicBezTo>
                  <a:lnTo>
                    <a:pt x="58103" y="244793"/>
                  </a:lnTo>
                  <a:cubicBezTo>
                    <a:pt x="60007" y="140970"/>
                    <a:pt x="144780" y="57150"/>
                    <a:pt x="248602" y="56197"/>
                  </a:cubicBezTo>
                  <a:lnTo>
                    <a:pt x="248602" y="56197"/>
                  </a:lnTo>
                  <a:lnTo>
                    <a:pt x="248602" y="56197"/>
                  </a:lnTo>
                  <a:cubicBezTo>
                    <a:pt x="248602" y="56197"/>
                    <a:pt x="248602" y="56197"/>
                    <a:pt x="248602" y="56197"/>
                  </a:cubicBezTo>
                  <a:cubicBezTo>
                    <a:pt x="248602" y="56197"/>
                    <a:pt x="248602" y="56197"/>
                    <a:pt x="248602" y="56197"/>
                  </a:cubicBezTo>
                  <a:lnTo>
                    <a:pt x="248602" y="56197"/>
                  </a:lnTo>
                  <a:lnTo>
                    <a:pt x="248602" y="56197"/>
                  </a:lnTo>
                  <a:cubicBezTo>
                    <a:pt x="352425" y="57150"/>
                    <a:pt x="437198" y="140018"/>
                    <a:pt x="439103" y="244793"/>
                  </a:cubicBezTo>
                  <a:lnTo>
                    <a:pt x="439103" y="2524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494284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0DACC4-7292-44AE-A397-A6538B67D742}"/>
              </a:ext>
            </a:extLst>
          </p:cNvPr>
          <p:cNvSpPr txBox="1">
            <a:spLocks/>
          </p:cNvSpPr>
          <p:nvPr/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Discussão</a:t>
            </a:r>
            <a: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caso</a:t>
            </a:r>
            <a: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prático</a:t>
            </a:r>
            <a: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33CC12-3034-4904-85CA-E348FC88B247}"/>
              </a:ext>
            </a:extLst>
          </p:cNvPr>
          <p:cNvSpPr txBox="1"/>
          <p:nvPr/>
        </p:nvSpPr>
        <p:spPr>
          <a:xfrm>
            <a:off x="4038600" y="1165225"/>
            <a:ext cx="4448175" cy="1342001"/>
          </a:xfrm>
          <a:prstGeom prst="rect">
            <a:avLst/>
          </a:prstGeom>
          <a:noFill/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2800" b="0" i="0">
                <a:solidFill>
                  <a:srgbClr val="283449"/>
                </a:solidFill>
                <a:effectLst/>
                <a:latin typeface="Raleway" pitchFamily="2" charset="0"/>
              </a:rPr>
              <a:t>Processo Administrativo de Responsabilização</a:t>
            </a:r>
            <a:endParaRPr lang="pt-BR" sz="2800">
              <a:solidFill>
                <a:srgbClr val="283449"/>
              </a:solidFill>
              <a:latin typeface="Raleway" pitchFamily="2" charset="0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581A75AC-CBFA-4943-AC25-0D2DA327CE9D}"/>
              </a:ext>
            </a:extLst>
          </p:cNvPr>
          <p:cNvSpPr/>
          <p:nvPr/>
        </p:nvSpPr>
        <p:spPr>
          <a:xfrm>
            <a:off x="4142030" y="3088481"/>
            <a:ext cx="7587853" cy="91324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pt-BR"/>
              <a:t>Conduta ilícita: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2064DB63-E814-43C9-A34F-5BE2CC636448}"/>
              </a:ext>
            </a:extLst>
          </p:cNvPr>
          <p:cNvSpPr/>
          <p:nvPr/>
        </p:nvSpPr>
        <p:spPr>
          <a:xfrm>
            <a:off x="4142029" y="4340820"/>
            <a:ext cx="7587854" cy="77195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pt-BR"/>
              <a:t>Interesse ou benefício: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0CA84742-BD4D-48C7-AF04-C53F4521F392}"/>
              </a:ext>
            </a:extLst>
          </p:cNvPr>
          <p:cNvSpPr/>
          <p:nvPr/>
        </p:nvSpPr>
        <p:spPr>
          <a:xfrm>
            <a:off x="4142031" y="5360950"/>
            <a:ext cx="7587852" cy="91324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pt-BR"/>
              <a:t>Nexo de causalidade: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ADCEE35-428C-437E-8CCA-282B4E47F38F}"/>
              </a:ext>
            </a:extLst>
          </p:cNvPr>
          <p:cNvSpPr txBox="1"/>
          <p:nvPr/>
        </p:nvSpPr>
        <p:spPr>
          <a:xfrm>
            <a:off x="5788241" y="3105834"/>
            <a:ext cx="5565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/>
              <a:t>Art. 5º, </a:t>
            </a:r>
            <a:r>
              <a:rPr lang="pt-BR" b="0" i="0">
                <a:solidFill>
                  <a:srgbClr val="000000"/>
                </a:solidFill>
                <a:effectLst/>
              </a:rPr>
              <a:t>I - prometer, oferecer ou dar, direta ou indiretamente, vantagem indevida a agente público.</a:t>
            </a:r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E29EA55-0FFA-40E6-9813-1E0745D12129}"/>
              </a:ext>
            </a:extLst>
          </p:cNvPr>
          <p:cNvSpPr txBox="1"/>
          <p:nvPr/>
        </p:nvSpPr>
        <p:spPr>
          <a:xfrm>
            <a:off x="6371685" y="4340820"/>
            <a:ext cx="471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/>
              <a:t>interesse na atuação potencial do servidor.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27CAA34-E8D7-4845-93C1-73598BAEA439}"/>
              </a:ext>
            </a:extLst>
          </p:cNvPr>
          <p:cNvSpPr txBox="1"/>
          <p:nvPr/>
        </p:nvSpPr>
        <p:spPr>
          <a:xfrm>
            <a:off x="6262687" y="5369609"/>
            <a:ext cx="4998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/>
              <a:t>oferecimento ou dação de caixas de produtos alimentícios para possibilitar favorecimento a empresa.</a:t>
            </a:r>
          </a:p>
        </p:txBody>
      </p:sp>
    </p:spTree>
    <p:extLst>
      <p:ext uri="{BB962C8B-B14F-4D97-AF65-F5344CB8AC3E}">
        <p14:creationId xmlns:p14="http://schemas.microsoft.com/office/powerpoint/2010/main" val="6192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4">
            <a:extLst>
              <a:ext uri="{FF2B5EF4-FFF2-40B4-BE49-F238E27FC236}">
                <a16:creationId xmlns:a16="http://schemas.microsoft.com/office/drawing/2014/main" id="{6E11E9D6-08E4-756A-AEAE-81502EB2583A}"/>
              </a:ext>
            </a:extLst>
          </p:cNvPr>
          <p:cNvSpPr txBox="1">
            <a:spLocks/>
          </p:cNvSpPr>
          <p:nvPr/>
        </p:nvSpPr>
        <p:spPr>
          <a:xfrm>
            <a:off x="1210856" y="3031021"/>
            <a:ext cx="9537092" cy="6698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>
                <a:latin typeface="Arial" charset="0"/>
                <a:ea typeface="Arial" charset="0"/>
                <a:cs typeface="Arial" charset="0"/>
              </a:rPr>
              <a:t>“Funcionários saem, </a:t>
            </a:r>
          </a:p>
          <a:p>
            <a:pPr algn="ctr"/>
            <a:r>
              <a:rPr lang="pt-BR" sz="3600">
                <a:latin typeface="Arial" charset="0"/>
                <a:ea typeface="Arial" charset="0"/>
                <a:cs typeface="Arial" charset="0"/>
              </a:rPr>
              <a:t>empresas continuam.”</a:t>
            </a:r>
          </a:p>
          <a:p>
            <a:pPr algn="ctr"/>
            <a:r>
              <a:rPr lang="pt-BR" sz="3600">
                <a:latin typeface="Arial" charset="0"/>
                <a:ea typeface="Arial" charset="0"/>
                <a:cs typeface="Arial" charset="0"/>
              </a:rPr>
              <a:t>	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14C0047-D473-5603-9B1A-D48F5F893AE7}"/>
              </a:ext>
            </a:extLst>
          </p:cNvPr>
          <p:cNvSpPr/>
          <p:nvPr/>
        </p:nvSpPr>
        <p:spPr>
          <a:xfrm flipH="1" flipV="1">
            <a:off x="3288790" y="2420395"/>
            <a:ext cx="5381224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D4E3E81-64A9-1F91-0A34-A8C95AE911DB}"/>
              </a:ext>
            </a:extLst>
          </p:cNvPr>
          <p:cNvSpPr/>
          <p:nvPr/>
        </p:nvSpPr>
        <p:spPr>
          <a:xfrm flipH="1" flipV="1">
            <a:off x="3288790" y="4821319"/>
            <a:ext cx="5381224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32506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6F3A705F-10B4-4EA1-B7E9-D96FCA69AAE9}"/>
              </a:ext>
            </a:extLst>
          </p:cNvPr>
          <p:cNvSpPr txBox="1">
            <a:spLocks/>
          </p:cNvSpPr>
          <p:nvPr/>
        </p:nvSpPr>
        <p:spPr>
          <a:xfrm>
            <a:off x="581419" y="1374661"/>
            <a:ext cx="10636624" cy="41146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b="1"/>
              <a:t>II</a:t>
            </a:r>
            <a:r>
              <a:rPr lang="pt-BR"/>
              <a:t> - </a:t>
            </a:r>
            <a:r>
              <a:rPr lang="pt-BR" b="1"/>
              <a:t>comprovadamente, financiar, custear, patrocinar ou de qualquer modo subvencionar a prática dos atos ilícitos previstos nesta Lei.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pt-BR"/>
          </a:p>
          <a:p>
            <a:pPr algn="just"/>
            <a:r>
              <a:rPr lang="pt-BR"/>
              <a:t>Foco na cumplicidade;</a:t>
            </a:r>
          </a:p>
          <a:p>
            <a:pPr algn="just"/>
            <a:r>
              <a:rPr lang="pt-BR"/>
              <a:t>Relacionado ao tipo do inciso I;</a:t>
            </a:r>
          </a:p>
          <a:p>
            <a:pPr algn="just"/>
            <a:r>
              <a:rPr lang="pt-BR"/>
              <a:t>Infração formal;</a:t>
            </a:r>
          </a:p>
          <a:p>
            <a:pPr algn="just"/>
            <a:r>
              <a:rPr lang="pt-BR"/>
              <a:t>Patrocínio para prática de outro ato lesivo da LAC.</a:t>
            </a:r>
            <a:endParaRPr lang="pt-BR" b="1"/>
          </a:p>
          <a:p>
            <a:pPr marL="0" indent="0">
              <a:buFont typeface="Arial" panose="020B0604020202020204" pitchFamily="34" charset="0"/>
              <a:buNone/>
            </a:pPr>
            <a:endParaRPr lang="pt-BR"/>
          </a:p>
        </p:txBody>
      </p:sp>
      <p:pic>
        <p:nvPicPr>
          <p:cNvPr id="3" name="Imagem 2" descr="Laranjas cortadas ao meio&#10;&#10;Descrição gerada automaticamente">
            <a:extLst>
              <a:ext uri="{FF2B5EF4-FFF2-40B4-BE49-F238E27FC236}">
                <a16:creationId xmlns:a16="http://schemas.microsoft.com/office/drawing/2014/main" id="{016C80BD-337D-4F34-818E-85E022DCB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1655" y="3777615"/>
            <a:ext cx="215265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035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B0124D54-E2BC-430A-8B25-DB22EDC73A9F}"/>
              </a:ext>
            </a:extLst>
          </p:cNvPr>
          <p:cNvSpPr txBox="1">
            <a:spLocks/>
          </p:cNvSpPr>
          <p:nvPr/>
        </p:nvSpPr>
        <p:spPr>
          <a:xfrm>
            <a:off x="564776" y="1064255"/>
            <a:ext cx="11062447" cy="47294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pt-BR" b="1"/>
              <a:t>III </a:t>
            </a:r>
            <a:r>
              <a:rPr lang="pt-BR"/>
              <a:t>- </a:t>
            </a:r>
            <a:r>
              <a:rPr lang="pt-BR" b="1"/>
              <a:t>comprovadamente, utilizar-se de interposta pessoa física ou jurídica para ocultar ou dissimular seus reais interesses ou a identidade dos beneficiários dos atos praticados.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pt-BR"/>
          </a:p>
          <a:p>
            <a:pPr algn="just"/>
            <a:r>
              <a:rPr lang="pt-BR"/>
              <a:t>Representante;</a:t>
            </a:r>
          </a:p>
          <a:p>
            <a:pPr algn="just"/>
            <a:r>
              <a:rPr lang="pt-BR"/>
              <a:t>Uso de empresas de consultoria e escritórios de advocacia;</a:t>
            </a:r>
          </a:p>
          <a:p>
            <a:pPr algn="just"/>
            <a:r>
              <a:rPr lang="pt-BR"/>
              <a:t>Uso do “laranja” (inciso II);</a:t>
            </a:r>
            <a:endParaRPr lang="pt-BR">
              <a:cs typeface="Calibri"/>
            </a:endParaRPr>
          </a:p>
          <a:p>
            <a:pPr algn="just"/>
            <a:r>
              <a:rPr lang="pt-BR"/>
              <a:t>Teoria da cegueira deliberada x Responsabilização objetiva;</a:t>
            </a:r>
          </a:p>
          <a:p>
            <a:pPr algn="just"/>
            <a:r>
              <a:rPr lang="pt-BR"/>
              <a:t>Interesse ou benefício.</a:t>
            </a:r>
          </a:p>
        </p:txBody>
      </p:sp>
      <p:pic>
        <p:nvPicPr>
          <p:cNvPr id="7" name="Imagem 4">
            <a:extLst>
              <a:ext uri="{FF2B5EF4-FFF2-40B4-BE49-F238E27FC236}">
                <a16:creationId xmlns:a16="http://schemas.microsoft.com/office/drawing/2014/main" id="{0A1325C3-4818-4A3D-B842-E3AE647A4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625" y="5114925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658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B24A99DE-E5EC-488E-B2F8-7BF7DE4F47AF}"/>
              </a:ext>
            </a:extLst>
          </p:cNvPr>
          <p:cNvSpPr txBox="1">
            <a:spLocks/>
          </p:cNvSpPr>
          <p:nvPr/>
        </p:nvSpPr>
        <p:spPr>
          <a:xfrm>
            <a:off x="671117" y="1298101"/>
            <a:ext cx="10490870" cy="468221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3500" b="1"/>
              <a:t>Caso hipotético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3600" b="1"/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400"/>
              <a:t>Auditoria sobre concessão de licenças ambientais verifica que determinada empresa de representação tinha seus pedidos sempre tramitados em metade do tempo médio de análise. Além disso, 30% das licenças ambientais já concedidas em decorrência de pedidos dessa empresa possuíam ausência de documentação fundamental que deveria ser apresentada pela empresa.  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2400"/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400" b="1"/>
              <a:t>Pergunta 1: É possível responsabilizar essa empresa de representação?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400" b="1"/>
              <a:t>Pergunta 2: É possível responsabilizar as pessoas jurídicas contratantes dessa empresa?</a:t>
            </a:r>
          </a:p>
        </p:txBody>
      </p:sp>
      <p:grpSp>
        <p:nvGrpSpPr>
          <p:cNvPr id="3" name="Gráfico 10" descr="Lâmpada">
            <a:extLst>
              <a:ext uri="{FF2B5EF4-FFF2-40B4-BE49-F238E27FC236}">
                <a16:creationId xmlns:a16="http://schemas.microsoft.com/office/drawing/2014/main" id="{104A9286-FD85-494D-B922-47F6B6F379F4}"/>
              </a:ext>
            </a:extLst>
          </p:cNvPr>
          <p:cNvGrpSpPr/>
          <p:nvPr/>
        </p:nvGrpSpPr>
        <p:grpSpPr>
          <a:xfrm>
            <a:off x="4650604" y="2206563"/>
            <a:ext cx="2396796" cy="3508234"/>
            <a:chOff x="5848350" y="3028950"/>
            <a:chExt cx="495300" cy="800100"/>
          </a:xfrm>
          <a:solidFill>
            <a:srgbClr val="C00000">
              <a:alpha val="30000"/>
            </a:srgbClr>
          </a:solidFill>
        </p:grpSpPr>
        <p:sp>
          <p:nvSpPr>
            <p:cNvPr id="4" name="Forma Livre 4">
              <a:extLst>
                <a:ext uri="{FF2B5EF4-FFF2-40B4-BE49-F238E27FC236}">
                  <a16:creationId xmlns:a16="http://schemas.microsoft.com/office/drawing/2014/main" id="{9260BF4C-06E8-44DA-8C93-A2FDD766E568}"/>
                </a:ext>
              </a:extLst>
            </p:cNvPr>
            <p:cNvSpPr/>
            <p:nvPr/>
          </p:nvSpPr>
          <p:spPr>
            <a:xfrm>
              <a:off x="5972175" y="3581400"/>
              <a:ext cx="247650" cy="57150"/>
            </a:xfrm>
            <a:custGeom>
              <a:avLst/>
              <a:gdLst>
                <a:gd name="connsiteX0" fmla="*/ 28575 w 247650"/>
                <a:gd name="connsiteY0" fmla="*/ 0 h 57150"/>
                <a:gd name="connsiteX1" fmla="*/ 219075 w 247650"/>
                <a:gd name="connsiteY1" fmla="*/ 0 h 57150"/>
                <a:gd name="connsiteX2" fmla="*/ 247650 w 247650"/>
                <a:gd name="connsiteY2" fmla="*/ 28575 h 57150"/>
                <a:gd name="connsiteX3" fmla="*/ 219075 w 247650"/>
                <a:gd name="connsiteY3" fmla="*/ 57150 h 57150"/>
                <a:gd name="connsiteX4" fmla="*/ 28575 w 247650"/>
                <a:gd name="connsiteY4" fmla="*/ 57150 h 57150"/>
                <a:gd name="connsiteX5" fmla="*/ 0 w 247650"/>
                <a:gd name="connsiteY5" fmla="*/ 28575 h 57150"/>
                <a:gd name="connsiteX6" fmla="*/ 28575 w 247650"/>
                <a:gd name="connsiteY6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57150">
                  <a:moveTo>
                    <a:pt x="28575" y="0"/>
                  </a:moveTo>
                  <a:lnTo>
                    <a:pt x="219075" y="0"/>
                  </a:lnTo>
                  <a:cubicBezTo>
                    <a:pt x="235268" y="0"/>
                    <a:pt x="247650" y="12383"/>
                    <a:pt x="247650" y="28575"/>
                  </a:cubicBezTo>
                  <a:cubicBezTo>
                    <a:pt x="247650" y="44767"/>
                    <a:pt x="235268" y="57150"/>
                    <a:pt x="219075" y="57150"/>
                  </a:cubicBezTo>
                  <a:lnTo>
                    <a:pt x="28575" y="57150"/>
                  </a:lnTo>
                  <a:cubicBezTo>
                    <a:pt x="12382" y="57150"/>
                    <a:pt x="0" y="44767"/>
                    <a:pt x="0" y="28575"/>
                  </a:cubicBezTo>
                  <a:cubicBezTo>
                    <a:pt x="0" y="12383"/>
                    <a:pt x="12382" y="0"/>
                    <a:pt x="2857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" name="Forma Livre 5">
              <a:extLst>
                <a:ext uri="{FF2B5EF4-FFF2-40B4-BE49-F238E27FC236}">
                  <a16:creationId xmlns:a16="http://schemas.microsoft.com/office/drawing/2014/main" id="{DA18C70B-9345-46D2-B6E1-45C7B04ED23F}"/>
                </a:ext>
              </a:extLst>
            </p:cNvPr>
            <p:cNvSpPr/>
            <p:nvPr/>
          </p:nvSpPr>
          <p:spPr>
            <a:xfrm>
              <a:off x="5972175" y="3676650"/>
              <a:ext cx="247650" cy="57150"/>
            </a:xfrm>
            <a:custGeom>
              <a:avLst/>
              <a:gdLst>
                <a:gd name="connsiteX0" fmla="*/ 28575 w 247650"/>
                <a:gd name="connsiteY0" fmla="*/ 0 h 57150"/>
                <a:gd name="connsiteX1" fmla="*/ 219075 w 247650"/>
                <a:gd name="connsiteY1" fmla="*/ 0 h 57150"/>
                <a:gd name="connsiteX2" fmla="*/ 247650 w 247650"/>
                <a:gd name="connsiteY2" fmla="*/ 28575 h 57150"/>
                <a:gd name="connsiteX3" fmla="*/ 219075 w 247650"/>
                <a:gd name="connsiteY3" fmla="*/ 57150 h 57150"/>
                <a:gd name="connsiteX4" fmla="*/ 28575 w 247650"/>
                <a:gd name="connsiteY4" fmla="*/ 57150 h 57150"/>
                <a:gd name="connsiteX5" fmla="*/ 0 w 247650"/>
                <a:gd name="connsiteY5" fmla="*/ 28575 h 57150"/>
                <a:gd name="connsiteX6" fmla="*/ 28575 w 247650"/>
                <a:gd name="connsiteY6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57150">
                  <a:moveTo>
                    <a:pt x="28575" y="0"/>
                  </a:moveTo>
                  <a:lnTo>
                    <a:pt x="219075" y="0"/>
                  </a:lnTo>
                  <a:cubicBezTo>
                    <a:pt x="235268" y="0"/>
                    <a:pt x="247650" y="12383"/>
                    <a:pt x="247650" y="28575"/>
                  </a:cubicBezTo>
                  <a:cubicBezTo>
                    <a:pt x="247650" y="44767"/>
                    <a:pt x="235268" y="57150"/>
                    <a:pt x="219075" y="57150"/>
                  </a:cubicBezTo>
                  <a:lnTo>
                    <a:pt x="28575" y="57150"/>
                  </a:lnTo>
                  <a:cubicBezTo>
                    <a:pt x="12382" y="57150"/>
                    <a:pt x="0" y="44767"/>
                    <a:pt x="0" y="28575"/>
                  </a:cubicBezTo>
                  <a:cubicBezTo>
                    <a:pt x="0" y="12383"/>
                    <a:pt x="12382" y="0"/>
                    <a:pt x="2857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" name="Forma Livre 6">
              <a:extLst>
                <a:ext uri="{FF2B5EF4-FFF2-40B4-BE49-F238E27FC236}">
                  <a16:creationId xmlns:a16="http://schemas.microsoft.com/office/drawing/2014/main" id="{17891148-21A1-41AE-B7DD-601EBE3A30C5}"/>
                </a:ext>
              </a:extLst>
            </p:cNvPr>
            <p:cNvSpPr/>
            <p:nvPr/>
          </p:nvSpPr>
          <p:spPr>
            <a:xfrm>
              <a:off x="6034088" y="3771900"/>
              <a:ext cx="123825" cy="57150"/>
            </a:xfrm>
            <a:custGeom>
              <a:avLst/>
              <a:gdLst>
                <a:gd name="connsiteX0" fmla="*/ 0 w 123825"/>
                <a:gd name="connsiteY0" fmla="*/ 0 h 57150"/>
                <a:gd name="connsiteX1" fmla="*/ 61913 w 123825"/>
                <a:gd name="connsiteY1" fmla="*/ 57150 h 57150"/>
                <a:gd name="connsiteX2" fmla="*/ 123825 w 123825"/>
                <a:gd name="connsiteY2" fmla="*/ 0 h 57150"/>
                <a:gd name="connsiteX3" fmla="*/ 0 w 123825"/>
                <a:gd name="connsiteY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57150">
                  <a:moveTo>
                    <a:pt x="0" y="0"/>
                  </a:moveTo>
                  <a:cubicBezTo>
                    <a:pt x="2857" y="32385"/>
                    <a:pt x="29527" y="57150"/>
                    <a:pt x="61913" y="57150"/>
                  </a:cubicBezTo>
                  <a:cubicBezTo>
                    <a:pt x="94298" y="57150"/>
                    <a:pt x="120968" y="32385"/>
                    <a:pt x="12382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 7">
              <a:extLst>
                <a:ext uri="{FF2B5EF4-FFF2-40B4-BE49-F238E27FC236}">
                  <a16:creationId xmlns:a16="http://schemas.microsoft.com/office/drawing/2014/main" id="{3E03ED97-B364-4C84-ABE5-69E7F2DA1D40}"/>
                </a:ext>
              </a:extLst>
            </p:cNvPr>
            <p:cNvSpPr/>
            <p:nvPr/>
          </p:nvSpPr>
          <p:spPr>
            <a:xfrm>
              <a:off x="5848350" y="3028950"/>
              <a:ext cx="495300" cy="514350"/>
            </a:xfrm>
            <a:custGeom>
              <a:avLst/>
              <a:gdLst>
                <a:gd name="connsiteX0" fmla="*/ 247650 w 495300"/>
                <a:gd name="connsiteY0" fmla="*/ 0 h 514350"/>
                <a:gd name="connsiteX1" fmla="*/ 247650 w 495300"/>
                <a:gd name="connsiteY1" fmla="*/ 0 h 514350"/>
                <a:gd name="connsiteX2" fmla="*/ 247650 w 495300"/>
                <a:gd name="connsiteY2" fmla="*/ 0 h 514350"/>
                <a:gd name="connsiteX3" fmla="*/ 0 w 495300"/>
                <a:gd name="connsiteY3" fmla="*/ 244793 h 514350"/>
                <a:gd name="connsiteX4" fmla="*/ 0 w 495300"/>
                <a:gd name="connsiteY4" fmla="*/ 253365 h 514350"/>
                <a:gd name="connsiteX5" fmla="*/ 17145 w 495300"/>
                <a:gd name="connsiteY5" fmla="*/ 339090 h 514350"/>
                <a:gd name="connsiteX6" fmla="*/ 60007 w 495300"/>
                <a:gd name="connsiteY6" fmla="*/ 409575 h 514350"/>
                <a:gd name="connsiteX7" fmla="*/ 118110 w 495300"/>
                <a:gd name="connsiteY7" fmla="*/ 503873 h 514350"/>
                <a:gd name="connsiteX8" fmla="*/ 135255 w 495300"/>
                <a:gd name="connsiteY8" fmla="*/ 514350 h 514350"/>
                <a:gd name="connsiteX9" fmla="*/ 360045 w 495300"/>
                <a:gd name="connsiteY9" fmla="*/ 514350 h 514350"/>
                <a:gd name="connsiteX10" fmla="*/ 377190 w 495300"/>
                <a:gd name="connsiteY10" fmla="*/ 503873 h 514350"/>
                <a:gd name="connsiteX11" fmla="*/ 435292 w 495300"/>
                <a:gd name="connsiteY11" fmla="*/ 409575 h 514350"/>
                <a:gd name="connsiteX12" fmla="*/ 478155 w 495300"/>
                <a:gd name="connsiteY12" fmla="*/ 339090 h 514350"/>
                <a:gd name="connsiteX13" fmla="*/ 495300 w 495300"/>
                <a:gd name="connsiteY13" fmla="*/ 253365 h 514350"/>
                <a:gd name="connsiteX14" fmla="*/ 495300 w 495300"/>
                <a:gd name="connsiteY14" fmla="*/ 244793 h 514350"/>
                <a:gd name="connsiteX15" fmla="*/ 247650 w 495300"/>
                <a:gd name="connsiteY15" fmla="*/ 0 h 514350"/>
                <a:gd name="connsiteX16" fmla="*/ 438150 w 495300"/>
                <a:gd name="connsiteY16" fmla="*/ 252413 h 514350"/>
                <a:gd name="connsiteX17" fmla="*/ 424815 w 495300"/>
                <a:gd name="connsiteY17" fmla="*/ 319088 h 514350"/>
                <a:gd name="connsiteX18" fmla="*/ 392430 w 495300"/>
                <a:gd name="connsiteY18" fmla="*/ 371475 h 514350"/>
                <a:gd name="connsiteX19" fmla="*/ 337185 w 495300"/>
                <a:gd name="connsiteY19" fmla="*/ 457200 h 514350"/>
                <a:gd name="connsiteX20" fmla="*/ 247650 w 495300"/>
                <a:gd name="connsiteY20" fmla="*/ 457200 h 514350"/>
                <a:gd name="connsiteX21" fmla="*/ 159068 w 495300"/>
                <a:gd name="connsiteY21" fmla="*/ 457200 h 514350"/>
                <a:gd name="connsiteX22" fmla="*/ 103823 w 495300"/>
                <a:gd name="connsiteY22" fmla="*/ 371475 h 514350"/>
                <a:gd name="connsiteX23" fmla="*/ 71438 w 495300"/>
                <a:gd name="connsiteY23" fmla="*/ 319088 h 514350"/>
                <a:gd name="connsiteX24" fmla="*/ 58103 w 495300"/>
                <a:gd name="connsiteY24" fmla="*/ 252413 h 514350"/>
                <a:gd name="connsiteX25" fmla="*/ 58103 w 495300"/>
                <a:gd name="connsiteY25" fmla="*/ 244793 h 514350"/>
                <a:gd name="connsiteX26" fmla="*/ 248602 w 495300"/>
                <a:gd name="connsiteY26" fmla="*/ 56197 h 514350"/>
                <a:gd name="connsiteX27" fmla="*/ 248602 w 495300"/>
                <a:gd name="connsiteY27" fmla="*/ 56197 h 514350"/>
                <a:gd name="connsiteX28" fmla="*/ 248602 w 495300"/>
                <a:gd name="connsiteY28" fmla="*/ 56197 h 514350"/>
                <a:gd name="connsiteX29" fmla="*/ 248602 w 495300"/>
                <a:gd name="connsiteY29" fmla="*/ 56197 h 514350"/>
                <a:gd name="connsiteX30" fmla="*/ 248602 w 495300"/>
                <a:gd name="connsiteY30" fmla="*/ 56197 h 514350"/>
                <a:gd name="connsiteX31" fmla="*/ 248602 w 495300"/>
                <a:gd name="connsiteY31" fmla="*/ 56197 h 514350"/>
                <a:gd name="connsiteX32" fmla="*/ 248602 w 495300"/>
                <a:gd name="connsiteY32" fmla="*/ 56197 h 514350"/>
                <a:gd name="connsiteX33" fmla="*/ 439103 w 495300"/>
                <a:gd name="connsiteY33" fmla="*/ 244793 h 514350"/>
                <a:gd name="connsiteX34" fmla="*/ 439103 w 495300"/>
                <a:gd name="connsiteY34" fmla="*/ 252413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5300" h="514350">
                  <a:moveTo>
                    <a:pt x="247650" y="0"/>
                  </a:moveTo>
                  <a:cubicBezTo>
                    <a:pt x="247650" y="0"/>
                    <a:pt x="247650" y="0"/>
                    <a:pt x="247650" y="0"/>
                  </a:cubicBezTo>
                  <a:cubicBezTo>
                    <a:pt x="247650" y="0"/>
                    <a:pt x="247650" y="0"/>
                    <a:pt x="247650" y="0"/>
                  </a:cubicBezTo>
                  <a:cubicBezTo>
                    <a:pt x="112395" y="952"/>
                    <a:pt x="2857" y="109538"/>
                    <a:pt x="0" y="244793"/>
                  </a:cubicBezTo>
                  <a:lnTo>
                    <a:pt x="0" y="253365"/>
                  </a:lnTo>
                  <a:cubicBezTo>
                    <a:pt x="953" y="282893"/>
                    <a:pt x="6668" y="311468"/>
                    <a:pt x="17145" y="339090"/>
                  </a:cubicBezTo>
                  <a:cubicBezTo>
                    <a:pt x="27622" y="364808"/>
                    <a:pt x="41910" y="388620"/>
                    <a:pt x="60007" y="409575"/>
                  </a:cubicBezTo>
                  <a:cubicBezTo>
                    <a:pt x="82868" y="434340"/>
                    <a:pt x="107632" y="482918"/>
                    <a:pt x="118110" y="503873"/>
                  </a:cubicBezTo>
                  <a:cubicBezTo>
                    <a:pt x="120968" y="510540"/>
                    <a:pt x="127635" y="514350"/>
                    <a:pt x="135255" y="514350"/>
                  </a:cubicBezTo>
                  <a:lnTo>
                    <a:pt x="360045" y="514350"/>
                  </a:lnTo>
                  <a:cubicBezTo>
                    <a:pt x="367665" y="514350"/>
                    <a:pt x="374333" y="510540"/>
                    <a:pt x="377190" y="503873"/>
                  </a:cubicBezTo>
                  <a:cubicBezTo>
                    <a:pt x="387668" y="482918"/>
                    <a:pt x="412433" y="434340"/>
                    <a:pt x="435292" y="409575"/>
                  </a:cubicBezTo>
                  <a:cubicBezTo>
                    <a:pt x="453390" y="388620"/>
                    <a:pt x="468630" y="364808"/>
                    <a:pt x="478155" y="339090"/>
                  </a:cubicBezTo>
                  <a:cubicBezTo>
                    <a:pt x="488633" y="311468"/>
                    <a:pt x="494348" y="282893"/>
                    <a:pt x="495300" y="253365"/>
                  </a:cubicBezTo>
                  <a:lnTo>
                    <a:pt x="495300" y="244793"/>
                  </a:lnTo>
                  <a:cubicBezTo>
                    <a:pt x="492442" y="109538"/>
                    <a:pt x="382905" y="952"/>
                    <a:pt x="247650" y="0"/>
                  </a:cubicBezTo>
                  <a:close/>
                  <a:moveTo>
                    <a:pt x="438150" y="252413"/>
                  </a:moveTo>
                  <a:cubicBezTo>
                    <a:pt x="437198" y="275273"/>
                    <a:pt x="432435" y="298133"/>
                    <a:pt x="424815" y="319088"/>
                  </a:cubicBezTo>
                  <a:cubicBezTo>
                    <a:pt x="417195" y="338138"/>
                    <a:pt x="406717" y="356235"/>
                    <a:pt x="392430" y="371475"/>
                  </a:cubicBezTo>
                  <a:cubicBezTo>
                    <a:pt x="370523" y="398145"/>
                    <a:pt x="351473" y="426720"/>
                    <a:pt x="337185" y="457200"/>
                  </a:cubicBezTo>
                  <a:lnTo>
                    <a:pt x="247650" y="457200"/>
                  </a:lnTo>
                  <a:lnTo>
                    <a:pt x="159068" y="457200"/>
                  </a:lnTo>
                  <a:cubicBezTo>
                    <a:pt x="143827" y="426720"/>
                    <a:pt x="124777" y="398145"/>
                    <a:pt x="103823" y="371475"/>
                  </a:cubicBezTo>
                  <a:cubicBezTo>
                    <a:pt x="90488" y="356235"/>
                    <a:pt x="79057" y="338138"/>
                    <a:pt x="71438" y="319088"/>
                  </a:cubicBezTo>
                  <a:cubicBezTo>
                    <a:pt x="62865" y="298133"/>
                    <a:pt x="59055" y="275273"/>
                    <a:pt x="58103" y="252413"/>
                  </a:cubicBezTo>
                  <a:lnTo>
                    <a:pt x="58103" y="244793"/>
                  </a:lnTo>
                  <a:cubicBezTo>
                    <a:pt x="60007" y="140970"/>
                    <a:pt x="144780" y="57150"/>
                    <a:pt x="248602" y="56197"/>
                  </a:cubicBezTo>
                  <a:lnTo>
                    <a:pt x="248602" y="56197"/>
                  </a:lnTo>
                  <a:lnTo>
                    <a:pt x="248602" y="56197"/>
                  </a:lnTo>
                  <a:cubicBezTo>
                    <a:pt x="248602" y="56197"/>
                    <a:pt x="248602" y="56197"/>
                    <a:pt x="248602" y="56197"/>
                  </a:cubicBezTo>
                  <a:cubicBezTo>
                    <a:pt x="248602" y="56197"/>
                    <a:pt x="248602" y="56197"/>
                    <a:pt x="248602" y="56197"/>
                  </a:cubicBezTo>
                  <a:lnTo>
                    <a:pt x="248602" y="56197"/>
                  </a:lnTo>
                  <a:lnTo>
                    <a:pt x="248602" y="56197"/>
                  </a:lnTo>
                  <a:cubicBezTo>
                    <a:pt x="352425" y="57150"/>
                    <a:pt x="437198" y="140018"/>
                    <a:pt x="439103" y="244793"/>
                  </a:cubicBezTo>
                  <a:lnTo>
                    <a:pt x="439103" y="2524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4799937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BDABA6F-58CF-478F-980E-83F7FCD24AF6}"/>
              </a:ext>
            </a:extLst>
          </p:cNvPr>
          <p:cNvSpPr/>
          <p:nvPr/>
        </p:nvSpPr>
        <p:spPr>
          <a:xfrm>
            <a:off x="652507" y="1236189"/>
            <a:ext cx="3127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Licitante A</a:t>
            </a:r>
            <a:endParaRPr lang="pt-BR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6E6CDDB-573F-4A68-A677-C8948D81A31C}"/>
              </a:ext>
            </a:extLst>
          </p:cNvPr>
          <p:cNvSpPr/>
          <p:nvPr/>
        </p:nvSpPr>
        <p:spPr>
          <a:xfrm>
            <a:off x="639491" y="2967335"/>
            <a:ext cx="31539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Empresa B</a:t>
            </a:r>
            <a:endParaRPr lang="pt-BR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67CCED4-55D0-42B7-AEAF-7E3ECF3FA4E5}"/>
              </a:ext>
            </a:extLst>
          </p:cNvPr>
          <p:cNvSpPr/>
          <p:nvPr/>
        </p:nvSpPr>
        <p:spPr>
          <a:xfrm>
            <a:off x="318393" y="4877513"/>
            <a:ext cx="42046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Consultoria ZZ</a:t>
            </a:r>
            <a:endParaRPr lang="pt-BR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86F1B1D-C613-4BA5-B7DA-BD2F76B1BC28}"/>
              </a:ext>
            </a:extLst>
          </p:cNvPr>
          <p:cNvSpPr/>
          <p:nvPr/>
        </p:nvSpPr>
        <p:spPr>
          <a:xfrm>
            <a:off x="5416781" y="1236189"/>
            <a:ext cx="40983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Órgão Público</a:t>
            </a:r>
            <a:endParaRPr lang="pt-BR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4F4AC8A-2C7E-47D7-A7A1-00DD1252949A}"/>
              </a:ext>
            </a:extLst>
          </p:cNvPr>
          <p:cNvSpPr/>
          <p:nvPr/>
        </p:nvSpPr>
        <p:spPr>
          <a:xfrm>
            <a:off x="6013163" y="2967335"/>
            <a:ext cx="29056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Pregoeiro</a:t>
            </a:r>
            <a:endParaRPr lang="pt-BR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27EF10F-D34F-4439-8E1E-17354411DC2E}"/>
              </a:ext>
            </a:extLst>
          </p:cNvPr>
          <p:cNvSpPr/>
          <p:nvPr/>
        </p:nvSpPr>
        <p:spPr>
          <a:xfrm>
            <a:off x="5812925" y="5023707"/>
            <a:ext cx="348986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5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Filha do pregoeiro</a:t>
            </a:r>
            <a:endParaRPr lang="pt-BR" sz="35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55412131-8D74-4476-87E5-B0DD7F6408F6}"/>
              </a:ext>
            </a:extLst>
          </p:cNvPr>
          <p:cNvSpPr/>
          <p:nvPr/>
        </p:nvSpPr>
        <p:spPr>
          <a:xfrm>
            <a:off x="1846907" y="2159519"/>
            <a:ext cx="597529" cy="9233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E0F3178D-4D63-4239-BBED-2E5664C02952}"/>
              </a:ext>
            </a:extLst>
          </p:cNvPr>
          <p:cNvSpPr/>
          <p:nvPr/>
        </p:nvSpPr>
        <p:spPr>
          <a:xfrm>
            <a:off x="1823202" y="3890665"/>
            <a:ext cx="597529" cy="9233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Gráfico 9" descr="Dinheiro estrutura de tópicos">
            <a:extLst>
              <a:ext uri="{FF2B5EF4-FFF2-40B4-BE49-F238E27FC236}">
                <a16:creationId xmlns:a16="http://schemas.microsoft.com/office/drawing/2014/main" id="{B9365DF3-8A28-4113-B466-1B243E520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01247" y="2096001"/>
            <a:ext cx="751212" cy="751212"/>
          </a:xfrm>
          <a:prstGeom prst="rect">
            <a:avLst/>
          </a:prstGeom>
        </p:spPr>
      </p:pic>
      <p:pic>
        <p:nvPicPr>
          <p:cNvPr id="11" name="Gráfico 10" descr="Dinheiro estrutura de tópicos">
            <a:extLst>
              <a:ext uri="{FF2B5EF4-FFF2-40B4-BE49-F238E27FC236}">
                <a16:creationId xmlns:a16="http://schemas.microsoft.com/office/drawing/2014/main" id="{148990EA-F7AA-47EC-90B7-1C646B31B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8077" y="3834061"/>
            <a:ext cx="751212" cy="751212"/>
          </a:xfrm>
          <a:prstGeom prst="rect">
            <a:avLst/>
          </a:prstGeom>
        </p:spPr>
      </p:pic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49C9C4FD-24F9-4AA8-816C-CD7B7F02C776}"/>
              </a:ext>
            </a:extLst>
          </p:cNvPr>
          <p:cNvSpPr/>
          <p:nvPr/>
        </p:nvSpPr>
        <p:spPr>
          <a:xfrm>
            <a:off x="4689695" y="5269117"/>
            <a:ext cx="1013988" cy="181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9A2C067D-C713-404B-9ACD-84F000FE6421}"/>
              </a:ext>
            </a:extLst>
          </p:cNvPr>
          <p:cNvCxnSpPr>
            <a:endCxn id="6" idx="2"/>
          </p:cNvCxnSpPr>
          <p:nvPr/>
        </p:nvCxnSpPr>
        <p:spPr>
          <a:xfrm flipH="1" flipV="1">
            <a:off x="7465965" y="3890665"/>
            <a:ext cx="21251" cy="986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666209EA-E399-4619-9C0B-870F112851D0}"/>
              </a:ext>
            </a:extLst>
          </p:cNvPr>
          <p:cNvCxnSpPr/>
          <p:nvPr/>
        </p:nvCxnSpPr>
        <p:spPr>
          <a:xfrm>
            <a:off x="4019739" y="1738265"/>
            <a:ext cx="11678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F257F051-BB0B-4863-B521-15F7014DE12E}"/>
              </a:ext>
            </a:extLst>
          </p:cNvPr>
          <p:cNvCxnSpPr/>
          <p:nvPr/>
        </p:nvCxnSpPr>
        <p:spPr>
          <a:xfrm>
            <a:off x="7465965" y="2159519"/>
            <a:ext cx="0" cy="9233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>
            <a:extLst>
              <a:ext uri="{FF2B5EF4-FFF2-40B4-BE49-F238E27FC236}">
                <a16:creationId xmlns:a16="http://schemas.microsoft.com/office/drawing/2014/main" id="{F96A4A6C-95F4-451F-B856-75E165A6CB0D}"/>
              </a:ext>
            </a:extLst>
          </p:cNvPr>
          <p:cNvSpPr/>
          <p:nvPr/>
        </p:nvSpPr>
        <p:spPr>
          <a:xfrm>
            <a:off x="5449940" y="225739"/>
            <a:ext cx="38528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Caso hipotético 2</a:t>
            </a:r>
          </a:p>
        </p:txBody>
      </p:sp>
    </p:spTree>
    <p:extLst>
      <p:ext uri="{BB962C8B-B14F-4D97-AF65-F5344CB8AC3E}">
        <p14:creationId xmlns:p14="http://schemas.microsoft.com/office/powerpoint/2010/main" val="14704359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3785E24D-C95A-48A4-919F-D515797B7CA2}"/>
              </a:ext>
            </a:extLst>
          </p:cNvPr>
          <p:cNvSpPr txBox="1">
            <a:spLocks/>
          </p:cNvSpPr>
          <p:nvPr/>
        </p:nvSpPr>
        <p:spPr>
          <a:xfrm>
            <a:off x="378372" y="1317998"/>
            <a:ext cx="11109434" cy="422200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pt-BR" b="1"/>
              <a:t>V </a:t>
            </a:r>
            <a:r>
              <a:rPr lang="pt-BR"/>
              <a:t>- </a:t>
            </a:r>
            <a:r>
              <a:rPr lang="pt-BR" b="1"/>
              <a:t>dificultar atividade de investigação ou fiscalização de órgãos, entidades ou agentes públicos, ou intervir em sua atuação, inclusive no âmbito das agências reguladoras e dos órgãos de fiscalização do sistema financeiro nacional.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pt-BR"/>
          </a:p>
          <a:p>
            <a:pPr algn="just"/>
            <a:r>
              <a:rPr lang="pt-BR"/>
              <a:t>Risco de virar cláusula geral – interpretação restritiva;</a:t>
            </a:r>
            <a:endParaRPr lang="pt-BR">
              <a:cs typeface="Calibri"/>
            </a:endParaRPr>
          </a:p>
          <a:p>
            <a:pPr algn="just"/>
            <a:r>
              <a:rPr lang="pt-BR"/>
              <a:t>Legítimo exercício do direito de defesa e teoria da não incriminação;</a:t>
            </a:r>
          </a:p>
          <a:p>
            <a:pPr algn="just"/>
            <a:r>
              <a:rPr lang="pt-BR"/>
              <a:t>Proteção ao processo (destruição de provas / fraude processual);</a:t>
            </a:r>
            <a:endParaRPr lang="pt-BR">
              <a:ea typeface="Calibri"/>
              <a:cs typeface="Calibri"/>
            </a:endParaRPr>
          </a:p>
          <a:p>
            <a:pPr algn="just"/>
            <a:r>
              <a:rPr lang="pt-BR"/>
              <a:t>Não relacionado apenas à atuação no combate à corrupção.</a:t>
            </a:r>
            <a:endParaRPr lang="pt-BR">
              <a:ea typeface="Calibri" panose="020F0502020204030204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04C1395-2F31-401C-A5E8-CDD862929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450" y="5124450"/>
            <a:ext cx="2480770" cy="162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879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CD4169-FD29-4752-BCC1-8297E220F0E2}"/>
              </a:ext>
            </a:extLst>
          </p:cNvPr>
          <p:cNvSpPr txBox="1">
            <a:spLocks/>
          </p:cNvSpPr>
          <p:nvPr/>
        </p:nvSpPr>
        <p:spPr>
          <a:xfrm>
            <a:off x="457406" y="1717813"/>
            <a:ext cx="11368483" cy="440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pt-BR" b="1"/>
              <a:t>IV </a:t>
            </a:r>
            <a:r>
              <a:rPr lang="pt-BR"/>
              <a:t>– </a:t>
            </a:r>
            <a:r>
              <a:rPr lang="pt-BR" b="1"/>
              <a:t>No tocante a licitações e contratos: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pt-BR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b="1"/>
              <a:t>Observações gerais:</a:t>
            </a:r>
          </a:p>
          <a:p>
            <a:pPr algn="just"/>
            <a:r>
              <a:rPr lang="pt-BR"/>
              <a:t>Inclui toda as etapas do processo licitatório (fase preparatória e fase externa);</a:t>
            </a:r>
          </a:p>
          <a:p>
            <a:pPr algn="just"/>
            <a:r>
              <a:rPr lang="pt-BR">
                <a:cs typeface="Calibri"/>
              </a:rPr>
              <a:t>Inclui os processos de contratação direta (dispensa e inexigibilidade de licitação);</a:t>
            </a:r>
          </a:p>
          <a:p>
            <a:pPr algn="just"/>
            <a:r>
              <a:rPr lang="pt-BR"/>
              <a:t>Contrato administrativo em sentido amplo.</a:t>
            </a:r>
          </a:p>
        </p:txBody>
      </p:sp>
    </p:spTree>
    <p:extLst>
      <p:ext uri="{BB962C8B-B14F-4D97-AF65-F5344CB8AC3E}">
        <p14:creationId xmlns:p14="http://schemas.microsoft.com/office/powerpoint/2010/main" val="20891685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086ABB95-E2E0-4AE2-9863-EBD619B4CF67}"/>
              </a:ext>
            </a:extLst>
          </p:cNvPr>
          <p:cNvSpPr txBox="1">
            <a:spLocks/>
          </p:cNvSpPr>
          <p:nvPr/>
        </p:nvSpPr>
        <p:spPr>
          <a:xfrm>
            <a:off x="491385" y="1625697"/>
            <a:ext cx="11441361" cy="4403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pt-BR" b="1"/>
              <a:t>IV </a:t>
            </a:r>
            <a:r>
              <a:rPr lang="pt-BR"/>
              <a:t>– </a:t>
            </a:r>
            <a:r>
              <a:rPr lang="pt-BR" b="1"/>
              <a:t>No tocante a licitações e contratos:</a:t>
            </a:r>
          </a:p>
          <a:p>
            <a:pPr marL="0" indent="0" algn="just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pt-BR" b="1"/>
              <a:t>a) frustrar ou fraudar, mediante ajuste, combinação ou qualquer outro expediente, o caráter competitivo de procedimento licitatório público.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pt-BR"/>
          </a:p>
          <a:p>
            <a:pPr algn="just"/>
            <a:r>
              <a:rPr lang="pt-BR"/>
              <a:t>Não exige o resultado favorável na licitação ou seleção – infração formal;</a:t>
            </a:r>
            <a:endParaRPr lang="pt-BR">
              <a:cs typeface="Calibri"/>
            </a:endParaRPr>
          </a:p>
          <a:p>
            <a:pPr algn="just"/>
            <a:r>
              <a:rPr lang="pt-BR"/>
              <a:t>Exigência de igualdade entre licitantes;</a:t>
            </a:r>
          </a:p>
          <a:p>
            <a:pPr algn="just"/>
            <a:r>
              <a:rPr lang="pt-BR"/>
              <a:t>Não precisa demonstrar proveito econômico.</a:t>
            </a:r>
          </a:p>
        </p:txBody>
      </p:sp>
    </p:spTree>
    <p:extLst>
      <p:ext uri="{BB962C8B-B14F-4D97-AF65-F5344CB8AC3E}">
        <p14:creationId xmlns:p14="http://schemas.microsoft.com/office/powerpoint/2010/main" val="41844644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CCB2DBFA-08F7-4605-AD39-C4AB8B13CAEC}"/>
              </a:ext>
            </a:extLst>
          </p:cNvPr>
          <p:cNvSpPr txBox="1">
            <a:spLocks/>
          </p:cNvSpPr>
          <p:nvPr/>
        </p:nvSpPr>
        <p:spPr>
          <a:xfrm>
            <a:off x="656007" y="1242100"/>
            <a:ext cx="10879985" cy="496503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pt-BR" sz="2600" b="1"/>
              <a:t>IV </a:t>
            </a:r>
            <a:r>
              <a:rPr lang="pt-BR" sz="2600"/>
              <a:t>– </a:t>
            </a:r>
            <a:r>
              <a:rPr lang="pt-BR" sz="2600" b="1"/>
              <a:t>No tocante a licitações e contratos:</a:t>
            </a:r>
          </a:p>
          <a:p>
            <a:pPr marL="0" indent="0" algn="just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pt-BR" sz="2600" b="1"/>
              <a:t>b)</a:t>
            </a:r>
            <a:r>
              <a:rPr lang="pt-BR" sz="2600"/>
              <a:t> </a:t>
            </a:r>
            <a:r>
              <a:rPr lang="pt-BR" sz="2600" b="1"/>
              <a:t>impedir, perturbar ou fraudar a realização de qualquer ato de procedimento licitatório público;</a:t>
            </a:r>
          </a:p>
          <a:p>
            <a:pPr marL="0" indent="0" algn="just">
              <a:lnSpc>
                <a:spcPct val="114000"/>
              </a:lnSpc>
              <a:buFont typeface="Arial" panose="020B0604020202020204" pitchFamily="34" charset="0"/>
              <a:buNone/>
            </a:pPr>
            <a:endParaRPr lang="pt-BR" sz="2600" b="1"/>
          </a:p>
          <a:p>
            <a:pPr algn="just">
              <a:lnSpc>
                <a:spcPct val="114000"/>
              </a:lnSpc>
            </a:pPr>
            <a:r>
              <a:rPr lang="pt-BR" sz="2600"/>
              <a:t>Tutela a regularidade do certame e dos atos administrativos;</a:t>
            </a:r>
          </a:p>
          <a:p>
            <a:pPr algn="just">
              <a:lnSpc>
                <a:spcPct val="114000"/>
              </a:lnSpc>
            </a:pPr>
            <a:r>
              <a:rPr lang="pt-BR" sz="2600"/>
              <a:t>Tornar impraticável a realização de um ato – impedir;</a:t>
            </a:r>
          </a:p>
          <a:p>
            <a:pPr algn="just">
              <a:lnSpc>
                <a:spcPct val="114000"/>
              </a:lnSpc>
            </a:pPr>
            <a:r>
              <a:rPr lang="pt-BR" sz="2600"/>
              <a:t>Criar empecilho – perturbar;</a:t>
            </a:r>
          </a:p>
          <a:p>
            <a:pPr algn="just">
              <a:lnSpc>
                <a:spcPct val="114000"/>
              </a:lnSpc>
            </a:pPr>
            <a:r>
              <a:rPr lang="pt-BR" sz="2600"/>
              <a:t>Previsão como crime;</a:t>
            </a:r>
          </a:p>
          <a:p>
            <a:pPr algn="just">
              <a:lnSpc>
                <a:spcPct val="114000"/>
              </a:lnSpc>
            </a:pPr>
            <a:r>
              <a:rPr lang="pt-BR" sz="2600"/>
              <a:t>Independe da vitória no certame.</a:t>
            </a:r>
            <a:endParaRPr lang="pt-BR" sz="2600">
              <a:cs typeface="Calibri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pt-BR" sz="2600"/>
          </a:p>
          <a:p>
            <a:pPr marL="0" indent="0">
              <a:buFont typeface="Arial" panose="020B0604020202020204" pitchFamily="34" charset="0"/>
              <a:buNone/>
            </a:pPr>
            <a:endParaRPr lang="pt-BR" sz="2600"/>
          </a:p>
        </p:txBody>
      </p:sp>
    </p:spTree>
    <p:extLst>
      <p:ext uri="{BB962C8B-B14F-4D97-AF65-F5344CB8AC3E}">
        <p14:creationId xmlns:p14="http://schemas.microsoft.com/office/powerpoint/2010/main" val="28414590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4A443678-D960-4531-8EB1-F1A0E769E5F2}"/>
              </a:ext>
            </a:extLst>
          </p:cNvPr>
          <p:cNvSpPr txBox="1">
            <a:spLocks/>
          </p:cNvSpPr>
          <p:nvPr/>
        </p:nvSpPr>
        <p:spPr>
          <a:xfrm>
            <a:off x="874175" y="1214663"/>
            <a:ext cx="10443650" cy="49638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pt-BR" sz="2400" b="1"/>
              <a:t>IV </a:t>
            </a:r>
            <a:r>
              <a:rPr lang="pt-BR" sz="2400"/>
              <a:t>– </a:t>
            </a:r>
            <a:r>
              <a:rPr lang="pt-BR" sz="2400" b="1"/>
              <a:t>No tocante a licitações e contratos:</a:t>
            </a:r>
          </a:p>
          <a:p>
            <a:pPr marL="0" indent="0" algn="just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pt-BR" sz="2400" b="1"/>
              <a:t>c) afastar ou procurar afastar licitante, por meio de fraude ou oferecimento de vantagem de qualquer tipo.</a:t>
            </a:r>
          </a:p>
          <a:p>
            <a:pPr algn="just">
              <a:lnSpc>
                <a:spcPct val="114000"/>
              </a:lnSpc>
            </a:pPr>
            <a:endParaRPr lang="pt-BR" sz="2000"/>
          </a:p>
          <a:p>
            <a:pPr algn="just">
              <a:lnSpc>
                <a:spcPct val="114000"/>
              </a:lnSpc>
            </a:pPr>
            <a:r>
              <a:rPr lang="pt-BR" sz="2000"/>
              <a:t>Independe da vitória no certame;</a:t>
            </a:r>
          </a:p>
          <a:p>
            <a:pPr algn="just">
              <a:lnSpc>
                <a:spcPct val="114000"/>
              </a:lnSpc>
            </a:pPr>
            <a:r>
              <a:rPr lang="pt-BR" sz="2000"/>
              <a:t>Visa afastar outro licitante;</a:t>
            </a:r>
          </a:p>
          <a:p>
            <a:pPr algn="just">
              <a:lnSpc>
                <a:spcPct val="114000"/>
              </a:lnSpc>
            </a:pPr>
            <a:r>
              <a:rPr lang="pt-BR" sz="2000"/>
              <a:t>A consumação ocorre no oferecimento – procurar afastar;</a:t>
            </a:r>
          </a:p>
          <a:p>
            <a:pPr algn="just">
              <a:lnSpc>
                <a:spcPct val="114000"/>
              </a:lnSpc>
            </a:pPr>
            <a:r>
              <a:rPr lang="pt-BR" sz="2000"/>
              <a:t>A vantagem não precisa ser financeira;</a:t>
            </a:r>
          </a:p>
          <a:p>
            <a:pPr algn="just">
              <a:lnSpc>
                <a:spcPct val="114000"/>
              </a:lnSpc>
            </a:pPr>
            <a:r>
              <a:rPr lang="pt-BR" sz="2000"/>
              <a:t>A empresa afastada também responde;</a:t>
            </a:r>
          </a:p>
          <a:p>
            <a:pPr algn="just">
              <a:lnSpc>
                <a:spcPct val="114000"/>
              </a:lnSpc>
            </a:pPr>
            <a:r>
              <a:rPr lang="pt-BR" sz="2000"/>
              <a:t>Previsão como crime (Lei nº 14.133/2021, art. 337-K).</a:t>
            </a:r>
          </a:p>
        </p:txBody>
      </p:sp>
    </p:spTree>
    <p:extLst>
      <p:ext uri="{BB962C8B-B14F-4D97-AF65-F5344CB8AC3E}">
        <p14:creationId xmlns:p14="http://schemas.microsoft.com/office/powerpoint/2010/main" val="24129185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771851DB-7EBC-4A78-BA92-FA0A389D807C}"/>
              </a:ext>
            </a:extLst>
          </p:cNvPr>
          <p:cNvSpPr txBox="1">
            <a:spLocks/>
          </p:cNvSpPr>
          <p:nvPr/>
        </p:nvSpPr>
        <p:spPr>
          <a:xfrm>
            <a:off x="674902" y="1675953"/>
            <a:ext cx="10833925" cy="4427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pt-BR" b="1"/>
              <a:t>IV </a:t>
            </a:r>
            <a:r>
              <a:rPr lang="pt-BR"/>
              <a:t>– </a:t>
            </a:r>
            <a:r>
              <a:rPr lang="pt-BR" b="1"/>
              <a:t>No tocante a licitações e contratos:</a:t>
            </a:r>
          </a:p>
          <a:p>
            <a:pPr marL="0" indent="0" algn="just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pt-BR" b="1"/>
              <a:t>d) fraudar licitação pública ou contrato dela decorrente;</a:t>
            </a:r>
          </a:p>
          <a:p>
            <a:pPr marL="0" indent="0" algn="just">
              <a:lnSpc>
                <a:spcPct val="114000"/>
              </a:lnSpc>
              <a:buFont typeface="Arial" panose="020B0604020202020204" pitchFamily="34" charset="0"/>
              <a:buNone/>
            </a:pPr>
            <a:endParaRPr lang="pt-BR" b="1"/>
          </a:p>
          <a:p>
            <a:pPr algn="just">
              <a:lnSpc>
                <a:spcPct val="114000"/>
              </a:lnSpc>
            </a:pPr>
            <a:r>
              <a:rPr lang="pt-BR"/>
              <a:t>“tipo de reserva”;</a:t>
            </a:r>
          </a:p>
          <a:p>
            <a:pPr algn="just">
              <a:lnSpc>
                <a:spcPct val="114000"/>
              </a:lnSpc>
            </a:pPr>
            <a:r>
              <a:rPr lang="pt-BR"/>
              <a:t>Exemplos: elevar arbitrariamente preços; vender mercadoria falsificada ou deteriorada; alterar qualidade ou quantidade de mercadoria; interferir indevidamente na fiscalização do contrato.</a:t>
            </a:r>
            <a:endParaRPr lang="pt-BR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8288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F5BF16-503D-FF07-8533-6D0B380DA623}"/>
              </a:ext>
            </a:extLst>
          </p:cNvPr>
          <p:cNvSpPr txBox="1">
            <a:spLocks/>
          </p:cNvSpPr>
          <p:nvPr/>
        </p:nvSpPr>
        <p:spPr>
          <a:xfrm>
            <a:off x="3954550" y="728888"/>
            <a:ext cx="9601200" cy="659921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Visão geral da LAC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07A67EF2-9BF0-F39F-BCF8-A449031A2B91}"/>
              </a:ext>
            </a:extLst>
          </p:cNvPr>
          <p:cNvGrpSpPr/>
          <p:nvPr/>
        </p:nvGrpSpPr>
        <p:grpSpPr>
          <a:xfrm>
            <a:off x="1792551" y="1503336"/>
            <a:ext cx="2471979" cy="2541600"/>
            <a:chOff x="1040969" y="1503336"/>
            <a:chExt cx="2471979" cy="2541722"/>
          </a:xfrm>
          <a:gradFill flip="none" rotWithShape="1">
            <a:gsLst>
              <a:gs pos="20000">
                <a:schemeClr val="accent1">
                  <a:lumMod val="20000"/>
                  <a:lumOff val="80000"/>
                </a:schemeClr>
              </a:gs>
              <a:gs pos="58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-80000" r="50000" b="180000"/>
            </a:path>
            <a:tileRect/>
          </a:gradFill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BA162FBD-4B8F-F589-4CAF-BA103872B4C4}"/>
                </a:ext>
              </a:extLst>
            </p:cNvPr>
            <p:cNvSpPr/>
            <p:nvPr/>
          </p:nvSpPr>
          <p:spPr>
            <a:xfrm>
              <a:off x="1040969" y="1503336"/>
              <a:ext cx="2471979" cy="25417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>
                  <a:solidFill>
                    <a:schemeClr val="tx1"/>
                  </a:solidFill>
                </a:rPr>
                <a:t>Lei Nacional</a:t>
              </a:r>
            </a:p>
          </p:txBody>
        </p:sp>
        <p:pic>
          <p:nvPicPr>
            <p:cNvPr id="5" name="Gráfico 4" descr="América do Sul">
              <a:extLst>
                <a:ext uri="{FF2B5EF4-FFF2-40B4-BE49-F238E27FC236}">
                  <a16:creationId xmlns:a16="http://schemas.microsoft.com/office/drawing/2014/main" id="{21BE9D2C-4C1C-C067-FA9D-2CECD0B9B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34831" y="1750940"/>
              <a:ext cx="648000" cy="648000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11F641AA-2A3E-FE02-8924-2F4DC1F25411}"/>
              </a:ext>
            </a:extLst>
          </p:cNvPr>
          <p:cNvGrpSpPr/>
          <p:nvPr/>
        </p:nvGrpSpPr>
        <p:grpSpPr>
          <a:xfrm>
            <a:off x="4720525" y="1503336"/>
            <a:ext cx="2471979" cy="2541600"/>
            <a:chOff x="4720525" y="1503336"/>
            <a:chExt cx="2471979" cy="2541722"/>
          </a:xfrm>
          <a:gradFill flip="none" rotWithShape="1">
            <a:gsLst>
              <a:gs pos="20000">
                <a:schemeClr val="accent1">
                  <a:lumMod val="20000"/>
                  <a:lumOff val="80000"/>
                </a:schemeClr>
              </a:gs>
              <a:gs pos="58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-80000" r="50000" b="180000"/>
            </a:path>
            <a:tileRect/>
          </a:gradFill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0EFCEC6F-8174-BC49-57DE-FCE8A595E482}"/>
                </a:ext>
              </a:extLst>
            </p:cNvPr>
            <p:cNvSpPr/>
            <p:nvPr/>
          </p:nvSpPr>
          <p:spPr>
            <a:xfrm>
              <a:off x="4720525" y="1503336"/>
              <a:ext cx="2471979" cy="25417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>
                  <a:solidFill>
                    <a:schemeClr val="tx1"/>
                  </a:solidFill>
                </a:rPr>
                <a:t>Pessoa Jurídica</a:t>
              </a:r>
            </a:p>
          </p:txBody>
        </p:sp>
        <p:pic>
          <p:nvPicPr>
            <p:cNvPr id="8" name="Gráfico 7" descr="Fábrica">
              <a:extLst>
                <a:ext uri="{FF2B5EF4-FFF2-40B4-BE49-F238E27FC236}">
                  <a16:creationId xmlns:a16="http://schemas.microsoft.com/office/drawing/2014/main" id="{D817BE20-1DC2-88C8-A294-B9DFBC4B9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32514" y="1750940"/>
              <a:ext cx="648000" cy="648000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E6692FC1-EDA1-AC4D-7C9B-5EA9EE25DB7A}"/>
              </a:ext>
            </a:extLst>
          </p:cNvPr>
          <p:cNvGrpSpPr/>
          <p:nvPr/>
        </p:nvGrpSpPr>
        <p:grpSpPr>
          <a:xfrm>
            <a:off x="7648499" y="1503336"/>
            <a:ext cx="2471979" cy="2541722"/>
            <a:chOff x="8400081" y="1503336"/>
            <a:chExt cx="2471979" cy="2541722"/>
          </a:xfrm>
          <a:gradFill flip="none" rotWithShape="1">
            <a:gsLst>
              <a:gs pos="20000">
                <a:schemeClr val="accent1">
                  <a:lumMod val="20000"/>
                  <a:lumOff val="80000"/>
                </a:schemeClr>
              </a:gs>
              <a:gs pos="58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-80000" r="50000" b="180000"/>
            </a:path>
            <a:tileRect/>
          </a:gradFill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2A403ED3-5C02-F0A7-EF45-5A95B21CB393}"/>
                </a:ext>
              </a:extLst>
            </p:cNvPr>
            <p:cNvSpPr/>
            <p:nvPr/>
          </p:nvSpPr>
          <p:spPr>
            <a:xfrm>
              <a:off x="8400081" y="1503336"/>
              <a:ext cx="2471979" cy="25417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>
                  <a:solidFill>
                    <a:schemeClr val="tx1"/>
                  </a:solidFill>
                </a:rPr>
                <a:t>Atos lesivos</a:t>
              </a:r>
            </a:p>
          </p:txBody>
        </p:sp>
        <p:pic>
          <p:nvPicPr>
            <p:cNvPr id="11" name="Gráfico 10" descr="Aviso">
              <a:extLst>
                <a:ext uri="{FF2B5EF4-FFF2-40B4-BE49-F238E27FC236}">
                  <a16:creationId xmlns:a16="http://schemas.microsoft.com/office/drawing/2014/main" id="{A1C482A6-2DB0-BD9B-299B-C534342DC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312070" y="1750940"/>
              <a:ext cx="648000" cy="648000"/>
            </a:xfrm>
            <a:prstGeom prst="rect">
              <a:avLst/>
            </a:prstGeom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84A38222-881D-BFC3-F0C8-0962F1F4882C}"/>
              </a:ext>
            </a:extLst>
          </p:cNvPr>
          <p:cNvGrpSpPr/>
          <p:nvPr/>
        </p:nvGrpSpPr>
        <p:grpSpPr>
          <a:xfrm>
            <a:off x="3028540" y="4159585"/>
            <a:ext cx="2471979" cy="2541722"/>
            <a:chOff x="2276958" y="4159585"/>
            <a:chExt cx="2471979" cy="2541722"/>
          </a:xfrm>
          <a:gradFill flip="none" rotWithShape="1">
            <a:gsLst>
              <a:gs pos="20000">
                <a:schemeClr val="accent1">
                  <a:lumMod val="20000"/>
                  <a:lumOff val="80000"/>
                </a:schemeClr>
              </a:gs>
              <a:gs pos="58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-80000" r="50000" b="180000"/>
            </a:path>
            <a:tileRect/>
          </a:gradFill>
        </p:grpSpPr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0C7B797C-0F50-ED73-C491-DC58CB5409BA}"/>
                </a:ext>
              </a:extLst>
            </p:cNvPr>
            <p:cNvSpPr/>
            <p:nvPr/>
          </p:nvSpPr>
          <p:spPr>
            <a:xfrm>
              <a:off x="2276958" y="4159585"/>
              <a:ext cx="2471979" cy="25417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>
                  <a:solidFill>
                    <a:schemeClr val="tx1"/>
                  </a:solidFill>
                </a:rPr>
                <a:t>Adm. e Civil</a:t>
              </a:r>
            </a:p>
          </p:txBody>
        </p:sp>
        <p:pic>
          <p:nvPicPr>
            <p:cNvPr id="14" name="Gráfico 13" descr="Desbloquear">
              <a:extLst>
                <a:ext uri="{FF2B5EF4-FFF2-40B4-BE49-F238E27FC236}">
                  <a16:creationId xmlns:a16="http://schemas.microsoft.com/office/drawing/2014/main" id="{702B555C-8D5A-B51B-F827-76783E965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88947" y="4352925"/>
              <a:ext cx="648000" cy="648000"/>
            </a:xfrm>
            <a:prstGeom prst="rect">
              <a:avLst/>
            </a:prstGeom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5423F9BC-F676-8C4D-FA69-1ACD1B7B07C7}"/>
              </a:ext>
            </a:extLst>
          </p:cNvPr>
          <p:cNvGrpSpPr/>
          <p:nvPr/>
        </p:nvGrpSpPr>
        <p:grpSpPr>
          <a:xfrm>
            <a:off x="6412509" y="4159585"/>
            <a:ext cx="2471979" cy="2541722"/>
            <a:chOff x="7164091" y="4159585"/>
            <a:chExt cx="2471979" cy="2541722"/>
          </a:xfrm>
          <a:gradFill flip="none" rotWithShape="1">
            <a:gsLst>
              <a:gs pos="20000">
                <a:schemeClr val="accent1">
                  <a:lumMod val="20000"/>
                  <a:lumOff val="80000"/>
                </a:schemeClr>
              </a:gs>
              <a:gs pos="58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-80000" r="50000" b="180000"/>
            </a:path>
            <a:tileRect/>
          </a:gradFill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5026E01-E376-3A7F-9D6F-CDE10F986E31}"/>
                </a:ext>
              </a:extLst>
            </p:cNvPr>
            <p:cNvSpPr/>
            <p:nvPr/>
          </p:nvSpPr>
          <p:spPr>
            <a:xfrm>
              <a:off x="7164091" y="4159585"/>
              <a:ext cx="2471979" cy="25417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>
                  <a:solidFill>
                    <a:schemeClr val="tx1"/>
                  </a:solidFill>
                </a:rPr>
                <a:t>Sanções</a:t>
              </a:r>
            </a:p>
          </p:txBody>
        </p:sp>
        <p:pic>
          <p:nvPicPr>
            <p:cNvPr id="17" name="Gráfico 16" descr="Martelo">
              <a:extLst>
                <a:ext uri="{FF2B5EF4-FFF2-40B4-BE49-F238E27FC236}">
                  <a16:creationId xmlns:a16="http://schemas.microsoft.com/office/drawing/2014/main" id="{58DAC79E-0F20-1979-3BAB-A78437224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076080" y="4352925"/>
              <a:ext cx="648000" cy="6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48081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7B6FD019-5B18-42C0-B973-0E5F7FEF3472}"/>
              </a:ext>
            </a:extLst>
          </p:cNvPr>
          <p:cNvSpPr/>
          <p:nvPr/>
        </p:nvSpPr>
        <p:spPr>
          <a:xfrm>
            <a:off x="838200" y="1844675"/>
            <a:ext cx="5929313" cy="124618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pt-BR" sz="2800"/>
              <a:t>Conduta ilícita: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38FB5A05-B63E-4624-B4DC-946891EC1EFD}"/>
              </a:ext>
            </a:extLst>
          </p:cNvPr>
          <p:cNvSpPr/>
          <p:nvPr/>
        </p:nvSpPr>
        <p:spPr>
          <a:xfrm>
            <a:off x="838200" y="3144838"/>
            <a:ext cx="5929313" cy="1133475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pt-BR" sz="2800"/>
              <a:t>Interesse ou benefício: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1200736B-C3CD-4CC0-8E24-16B2AA9CA7E9}"/>
              </a:ext>
            </a:extLst>
          </p:cNvPr>
          <p:cNvSpPr/>
          <p:nvPr/>
        </p:nvSpPr>
        <p:spPr>
          <a:xfrm>
            <a:off x="838200" y="4332288"/>
            <a:ext cx="5929313" cy="196215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pt-BR" sz="2800"/>
              <a:t>Nexo de causalidade: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C21BC68-5A80-4C10-8996-0664E458E8EE}"/>
              </a:ext>
            </a:extLst>
          </p:cNvPr>
          <p:cNvSpPr txBox="1"/>
          <p:nvPr/>
        </p:nvSpPr>
        <p:spPr>
          <a:xfrm>
            <a:off x="7088689" y="1725220"/>
            <a:ext cx="4511675" cy="4449763"/>
          </a:xfrm>
          <a:prstGeom prst="rect">
            <a:avLst/>
          </a:prstGeom>
          <a:noFill/>
        </p:spPr>
        <p:txBody>
          <a:bodyPr wrap="square" anchor="t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pt-BR" sz="2800"/>
              <a:t>Apresentar atestados falsos no âmbito dos pregões X, Y e Z, todos conduzidos pela </a:t>
            </a:r>
            <a:r>
              <a:rPr lang="pt-BR" sz="2800" err="1"/>
              <a:t>Adminstrição</a:t>
            </a:r>
            <a:r>
              <a:rPr lang="pt-BR" sz="2800"/>
              <a:t>, e, assim, fraudar as respectivas licitações.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74571A-F065-4F63-8C35-F7DBA0D2CE39}"/>
              </a:ext>
            </a:extLst>
          </p:cNvPr>
          <p:cNvSpPr txBox="1"/>
          <p:nvPr/>
        </p:nvSpPr>
        <p:spPr>
          <a:xfrm>
            <a:off x="3204839" y="1988598"/>
            <a:ext cx="32137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/>
              <a:t>Art. 5º, IV, </a:t>
            </a:r>
            <a:r>
              <a:rPr lang="pt-BR" sz="2500" b="0" i="0">
                <a:solidFill>
                  <a:srgbClr val="000000"/>
                </a:solidFill>
                <a:effectLst/>
              </a:rPr>
              <a:t>d) fraudar licitação pública.</a:t>
            </a:r>
            <a:endParaRPr lang="pt-BR" sz="250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C0788E1-0B67-4471-935E-7E95DDAF5082}"/>
              </a:ext>
            </a:extLst>
          </p:cNvPr>
          <p:cNvSpPr txBox="1"/>
          <p:nvPr/>
        </p:nvSpPr>
        <p:spPr>
          <a:xfrm>
            <a:off x="923277" y="3711575"/>
            <a:ext cx="524670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/>
              <a:t>participar/ganhar a licitação.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18DD01E-03AF-4BB3-8996-DC1CFACB2429}"/>
              </a:ext>
            </a:extLst>
          </p:cNvPr>
          <p:cNvSpPr txBox="1"/>
          <p:nvPr/>
        </p:nvSpPr>
        <p:spPr>
          <a:xfrm>
            <a:off x="1038687" y="4980373"/>
            <a:ext cx="53798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/>
              <a:t>com a apresentação do documento falso poderia participar da licitação.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55079B7-6C8C-4B67-8839-CF5DFBB86723}"/>
              </a:ext>
            </a:extLst>
          </p:cNvPr>
          <p:cNvSpPr txBox="1"/>
          <p:nvPr/>
        </p:nvSpPr>
        <p:spPr>
          <a:xfrm>
            <a:off x="7088689" y="4824520"/>
            <a:ext cx="4421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/>
              <a:t>Enunciado 21 CJF: A conduta de apresentação de documentos falsos ou adulterados por pessoa jurídica em processo licitatório configura o ato lesivo previsto no art. 5º, IV, “d”, da Lei n. 12.846/2013, independentemente de essa sagrar-se vencedora no certame ou ter a continuidade da sua participação obstada nesse.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763EFF7E-8784-4714-B7F0-B5E29FF20C50}"/>
              </a:ext>
            </a:extLst>
          </p:cNvPr>
          <p:cNvSpPr txBox="1">
            <a:spLocks/>
          </p:cNvSpPr>
          <p:nvPr/>
        </p:nvSpPr>
        <p:spPr>
          <a:xfrm>
            <a:off x="838200" y="184805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200" b="1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Discussão</a:t>
            </a:r>
            <a:r>
              <a:rPr lang="en-US" sz="5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5200" b="1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caso</a:t>
            </a:r>
            <a:r>
              <a:rPr lang="en-US" sz="5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b="1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prático</a:t>
            </a:r>
            <a:r>
              <a:rPr lang="en-US" sz="5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270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E2AFC5-A65B-4162-8EAF-B10ABCF84B8F}"/>
              </a:ext>
            </a:extLst>
          </p:cNvPr>
          <p:cNvSpPr txBox="1">
            <a:spLocks/>
          </p:cNvSpPr>
          <p:nvPr/>
        </p:nvSpPr>
        <p:spPr>
          <a:xfrm>
            <a:off x="710290" y="1156672"/>
            <a:ext cx="9601200" cy="6458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Caso hipotético </a:t>
            </a:r>
            <a:endParaRPr lang="pt-BR">
              <a:latin typeface="+mn-lt"/>
            </a:endParaRPr>
          </a:p>
        </p:txBody>
      </p:sp>
      <p:grpSp>
        <p:nvGrpSpPr>
          <p:cNvPr id="3" name="Gráfico 10" descr="Lâmpada">
            <a:extLst>
              <a:ext uri="{FF2B5EF4-FFF2-40B4-BE49-F238E27FC236}">
                <a16:creationId xmlns:a16="http://schemas.microsoft.com/office/drawing/2014/main" id="{E7EBA8FD-9147-4ACA-A81E-B02C404CAB00}"/>
              </a:ext>
            </a:extLst>
          </p:cNvPr>
          <p:cNvGrpSpPr/>
          <p:nvPr/>
        </p:nvGrpSpPr>
        <p:grpSpPr>
          <a:xfrm>
            <a:off x="3636580" y="1955990"/>
            <a:ext cx="4424855" cy="4009415"/>
            <a:chOff x="5638800" y="2971800"/>
            <a:chExt cx="914400" cy="914400"/>
          </a:xfrm>
          <a:solidFill>
            <a:srgbClr val="C00000">
              <a:alpha val="30000"/>
            </a:srgbClr>
          </a:solidFill>
        </p:grpSpPr>
        <p:sp>
          <p:nvSpPr>
            <p:cNvPr id="4" name="Forma Livre 4">
              <a:extLst>
                <a:ext uri="{FF2B5EF4-FFF2-40B4-BE49-F238E27FC236}">
                  <a16:creationId xmlns:a16="http://schemas.microsoft.com/office/drawing/2014/main" id="{0B75D85A-7406-4616-AF0E-70BDDD4E5742}"/>
                </a:ext>
              </a:extLst>
            </p:cNvPr>
            <p:cNvSpPr/>
            <p:nvPr/>
          </p:nvSpPr>
          <p:spPr>
            <a:xfrm>
              <a:off x="5972175" y="3581400"/>
              <a:ext cx="247650" cy="57150"/>
            </a:xfrm>
            <a:custGeom>
              <a:avLst/>
              <a:gdLst>
                <a:gd name="connsiteX0" fmla="*/ 28575 w 247650"/>
                <a:gd name="connsiteY0" fmla="*/ 0 h 57150"/>
                <a:gd name="connsiteX1" fmla="*/ 219075 w 247650"/>
                <a:gd name="connsiteY1" fmla="*/ 0 h 57150"/>
                <a:gd name="connsiteX2" fmla="*/ 247650 w 247650"/>
                <a:gd name="connsiteY2" fmla="*/ 28575 h 57150"/>
                <a:gd name="connsiteX3" fmla="*/ 219075 w 247650"/>
                <a:gd name="connsiteY3" fmla="*/ 57150 h 57150"/>
                <a:gd name="connsiteX4" fmla="*/ 28575 w 247650"/>
                <a:gd name="connsiteY4" fmla="*/ 57150 h 57150"/>
                <a:gd name="connsiteX5" fmla="*/ 0 w 247650"/>
                <a:gd name="connsiteY5" fmla="*/ 28575 h 57150"/>
                <a:gd name="connsiteX6" fmla="*/ 28575 w 247650"/>
                <a:gd name="connsiteY6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57150">
                  <a:moveTo>
                    <a:pt x="28575" y="0"/>
                  </a:moveTo>
                  <a:lnTo>
                    <a:pt x="219075" y="0"/>
                  </a:lnTo>
                  <a:cubicBezTo>
                    <a:pt x="235268" y="0"/>
                    <a:pt x="247650" y="12383"/>
                    <a:pt x="247650" y="28575"/>
                  </a:cubicBezTo>
                  <a:cubicBezTo>
                    <a:pt x="247650" y="44767"/>
                    <a:pt x="235268" y="57150"/>
                    <a:pt x="219075" y="57150"/>
                  </a:cubicBezTo>
                  <a:lnTo>
                    <a:pt x="28575" y="57150"/>
                  </a:lnTo>
                  <a:cubicBezTo>
                    <a:pt x="12382" y="57150"/>
                    <a:pt x="0" y="44767"/>
                    <a:pt x="0" y="28575"/>
                  </a:cubicBezTo>
                  <a:cubicBezTo>
                    <a:pt x="0" y="12383"/>
                    <a:pt x="12382" y="0"/>
                    <a:pt x="2857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" name="Forma Livre 5">
              <a:extLst>
                <a:ext uri="{FF2B5EF4-FFF2-40B4-BE49-F238E27FC236}">
                  <a16:creationId xmlns:a16="http://schemas.microsoft.com/office/drawing/2014/main" id="{AEC7A25E-2E74-4FC6-8F49-ABB8667F52A6}"/>
                </a:ext>
              </a:extLst>
            </p:cNvPr>
            <p:cNvSpPr/>
            <p:nvPr/>
          </p:nvSpPr>
          <p:spPr>
            <a:xfrm>
              <a:off x="5972175" y="3676650"/>
              <a:ext cx="247650" cy="57150"/>
            </a:xfrm>
            <a:custGeom>
              <a:avLst/>
              <a:gdLst>
                <a:gd name="connsiteX0" fmla="*/ 28575 w 247650"/>
                <a:gd name="connsiteY0" fmla="*/ 0 h 57150"/>
                <a:gd name="connsiteX1" fmla="*/ 219075 w 247650"/>
                <a:gd name="connsiteY1" fmla="*/ 0 h 57150"/>
                <a:gd name="connsiteX2" fmla="*/ 247650 w 247650"/>
                <a:gd name="connsiteY2" fmla="*/ 28575 h 57150"/>
                <a:gd name="connsiteX3" fmla="*/ 219075 w 247650"/>
                <a:gd name="connsiteY3" fmla="*/ 57150 h 57150"/>
                <a:gd name="connsiteX4" fmla="*/ 28575 w 247650"/>
                <a:gd name="connsiteY4" fmla="*/ 57150 h 57150"/>
                <a:gd name="connsiteX5" fmla="*/ 0 w 247650"/>
                <a:gd name="connsiteY5" fmla="*/ 28575 h 57150"/>
                <a:gd name="connsiteX6" fmla="*/ 28575 w 247650"/>
                <a:gd name="connsiteY6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57150">
                  <a:moveTo>
                    <a:pt x="28575" y="0"/>
                  </a:moveTo>
                  <a:lnTo>
                    <a:pt x="219075" y="0"/>
                  </a:lnTo>
                  <a:cubicBezTo>
                    <a:pt x="235268" y="0"/>
                    <a:pt x="247650" y="12383"/>
                    <a:pt x="247650" y="28575"/>
                  </a:cubicBezTo>
                  <a:cubicBezTo>
                    <a:pt x="247650" y="44767"/>
                    <a:pt x="235268" y="57150"/>
                    <a:pt x="219075" y="57150"/>
                  </a:cubicBezTo>
                  <a:lnTo>
                    <a:pt x="28575" y="57150"/>
                  </a:lnTo>
                  <a:cubicBezTo>
                    <a:pt x="12382" y="57150"/>
                    <a:pt x="0" y="44767"/>
                    <a:pt x="0" y="28575"/>
                  </a:cubicBezTo>
                  <a:cubicBezTo>
                    <a:pt x="0" y="12383"/>
                    <a:pt x="12382" y="0"/>
                    <a:pt x="2857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" name="Forma Livre 6">
              <a:extLst>
                <a:ext uri="{FF2B5EF4-FFF2-40B4-BE49-F238E27FC236}">
                  <a16:creationId xmlns:a16="http://schemas.microsoft.com/office/drawing/2014/main" id="{13C63424-C083-45A5-9F4B-F2EEEF7EE384}"/>
                </a:ext>
              </a:extLst>
            </p:cNvPr>
            <p:cNvSpPr/>
            <p:nvPr/>
          </p:nvSpPr>
          <p:spPr>
            <a:xfrm>
              <a:off x="6034088" y="3771900"/>
              <a:ext cx="123825" cy="57150"/>
            </a:xfrm>
            <a:custGeom>
              <a:avLst/>
              <a:gdLst>
                <a:gd name="connsiteX0" fmla="*/ 0 w 123825"/>
                <a:gd name="connsiteY0" fmla="*/ 0 h 57150"/>
                <a:gd name="connsiteX1" fmla="*/ 61913 w 123825"/>
                <a:gd name="connsiteY1" fmla="*/ 57150 h 57150"/>
                <a:gd name="connsiteX2" fmla="*/ 123825 w 123825"/>
                <a:gd name="connsiteY2" fmla="*/ 0 h 57150"/>
                <a:gd name="connsiteX3" fmla="*/ 0 w 123825"/>
                <a:gd name="connsiteY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57150">
                  <a:moveTo>
                    <a:pt x="0" y="0"/>
                  </a:moveTo>
                  <a:cubicBezTo>
                    <a:pt x="2857" y="32385"/>
                    <a:pt x="29527" y="57150"/>
                    <a:pt x="61913" y="57150"/>
                  </a:cubicBezTo>
                  <a:cubicBezTo>
                    <a:pt x="94298" y="57150"/>
                    <a:pt x="120968" y="32385"/>
                    <a:pt x="12382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 7">
              <a:extLst>
                <a:ext uri="{FF2B5EF4-FFF2-40B4-BE49-F238E27FC236}">
                  <a16:creationId xmlns:a16="http://schemas.microsoft.com/office/drawing/2014/main" id="{EB224242-5A61-4291-B567-821052B87BCE}"/>
                </a:ext>
              </a:extLst>
            </p:cNvPr>
            <p:cNvSpPr/>
            <p:nvPr/>
          </p:nvSpPr>
          <p:spPr>
            <a:xfrm>
              <a:off x="5848350" y="3028950"/>
              <a:ext cx="495300" cy="514350"/>
            </a:xfrm>
            <a:custGeom>
              <a:avLst/>
              <a:gdLst>
                <a:gd name="connsiteX0" fmla="*/ 247650 w 495300"/>
                <a:gd name="connsiteY0" fmla="*/ 0 h 514350"/>
                <a:gd name="connsiteX1" fmla="*/ 247650 w 495300"/>
                <a:gd name="connsiteY1" fmla="*/ 0 h 514350"/>
                <a:gd name="connsiteX2" fmla="*/ 247650 w 495300"/>
                <a:gd name="connsiteY2" fmla="*/ 0 h 514350"/>
                <a:gd name="connsiteX3" fmla="*/ 0 w 495300"/>
                <a:gd name="connsiteY3" fmla="*/ 244793 h 514350"/>
                <a:gd name="connsiteX4" fmla="*/ 0 w 495300"/>
                <a:gd name="connsiteY4" fmla="*/ 253365 h 514350"/>
                <a:gd name="connsiteX5" fmla="*/ 17145 w 495300"/>
                <a:gd name="connsiteY5" fmla="*/ 339090 h 514350"/>
                <a:gd name="connsiteX6" fmla="*/ 60007 w 495300"/>
                <a:gd name="connsiteY6" fmla="*/ 409575 h 514350"/>
                <a:gd name="connsiteX7" fmla="*/ 118110 w 495300"/>
                <a:gd name="connsiteY7" fmla="*/ 503873 h 514350"/>
                <a:gd name="connsiteX8" fmla="*/ 135255 w 495300"/>
                <a:gd name="connsiteY8" fmla="*/ 514350 h 514350"/>
                <a:gd name="connsiteX9" fmla="*/ 360045 w 495300"/>
                <a:gd name="connsiteY9" fmla="*/ 514350 h 514350"/>
                <a:gd name="connsiteX10" fmla="*/ 377190 w 495300"/>
                <a:gd name="connsiteY10" fmla="*/ 503873 h 514350"/>
                <a:gd name="connsiteX11" fmla="*/ 435292 w 495300"/>
                <a:gd name="connsiteY11" fmla="*/ 409575 h 514350"/>
                <a:gd name="connsiteX12" fmla="*/ 478155 w 495300"/>
                <a:gd name="connsiteY12" fmla="*/ 339090 h 514350"/>
                <a:gd name="connsiteX13" fmla="*/ 495300 w 495300"/>
                <a:gd name="connsiteY13" fmla="*/ 253365 h 514350"/>
                <a:gd name="connsiteX14" fmla="*/ 495300 w 495300"/>
                <a:gd name="connsiteY14" fmla="*/ 244793 h 514350"/>
                <a:gd name="connsiteX15" fmla="*/ 247650 w 495300"/>
                <a:gd name="connsiteY15" fmla="*/ 0 h 514350"/>
                <a:gd name="connsiteX16" fmla="*/ 438150 w 495300"/>
                <a:gd name="connsiteY16" fmla="*/ 252413 h 514350"/>
                <a:gd name="connsiteX17" fmla="*/ 424815 w 495300"/>
                <a:gd name="connsiteY17" fmla="*/ 319088 h 514350"/>
                <a:gd name="connsiteX18" fmla="*/ 392430 w 495300"/>
                <a:gd name="connsiteY18" fmla="*/ 371475 h 514350"/>
                <a:gd name="connsiteX19" fmla="*/ 337185 w 495300"/>
                <a:gd name="connsiteY19" fmla="*/ 457200 h 514350"/>
                <a:gd name="connsiteX20" fmla="*/ 247650 w 495300"/>
                <a:gd name="connsiteY20" fmla="*/ 457200 h 514350"/>
                <a:gd name="connsiteX21" fmla="*/ 159068 w 495300"/>
                <a:gd name="connsiteY21" fmla="*/ 457200 h 514350"/>
                <a:gd name="connsiteX22" fmla="*/ 103823 w 495300"/>
                <a:gd name="connsiteY22" fmla="*/ 371475 h 514350"/>
                <a:gd name="connsiteX23" fmla="*/ 71438 w 495300"/>
                <a:gd name="connsiteY23" fmla="*/ 319088 h 514350"/>
                <a:gd name="connsiteX24" fmla="*/ 58103 w 495300"/>
                <a:gd name="connsiteY24" fmla="*/ 252413 h 514350"/>
                <a:gd name="connsiteX25" fmla="*/ 58103 w 495300"/>
                <a:gd name="connsiteY25" fmla="*/ 244793 h 514350"/>
                <a:gd name="connsiteX26" fmla="*/ 248602 w 495300"/>
                <a:gd name="connsiteY26" fmla="*/ 56197 h 514350"/>
                <a:gd name="connsiteX27" fmla="*/ 248602 w 495300"/>
                <a:gd name="connsiteY27" fmla="*/ 56197 h 514350"/>
                <a:gd name="connsiteX28" fmla="*/ 248602 w 495300"/>
                <a:gd name="connsiteY28" fmla="*/ 56197 h 514350"/>
                <a:gd name="connsiteX29" fmla="*/ 248602 w 495300"/>
                <a:gd name="connsiteY29" fmla="*/ 56197 h 514350"/>
                <a:gd name="connsiteX30" fmla="*/ 248602 w 495300"/>
                <a:gd name="connsiteY30" fmla="*/ 56197 h 514350"/>
                <a:gd name="connsiteX31" fmla="*/ 248602 w 495300"/>
                <a:gd name="connsiteY31" fmla="*/ 56197 h 514350"/>
                <a:gd name="connsiteX32" fmla="*/ 248602 w 495300"/>
                <a:gd name="connsiteY32" fmla="*/ 56197 h 514350"/>
                <a:gd name="connsiteX33" fmla="*/ 439103 w 495300"/>
                <a:gd name="connsiteY33" fmla="*/ 244793 h 514350"/>
                <a:gd name="connsiteX34" fmla="*/ 439103 w 495300"/>
                <a:gd name="connsiteY34" fmla="*/ 252413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5300" h="514350">
                  <a:moveTo>
                    <a:pt x="247650" y="0"/>
                  </a:moveTo>
                  <a:cubicBezTo>
                    <a:pt x="247650" y="0"/>
                    <a:pt x="247650" y="0"/>
                    <a:pt x="247650" y="0"/>
                  </a:cubicBezTo>
                  <a:cubicBezTo>
                    <a:pt x="247650" y="0"/>
                    <a:pt x="247650" y="0"/>
                    <a:pt x="247650" y="0"/>
                  </a:cubicBezTo>
                  <a:cubicBezTo>
                    <a:pt x="112395" y="952"/>
                    <a:pt x="2857" y="109538"/>
                    <a:pt x="0" y="244793"/>
                  </a:cubicBezTo>
                  <a:lnTo>
                    <a:pt x="0" y="253365"/>
                  </a:lnTo>
                  <a:cubicBezTo>
                    <a:pt x="953" y="282893"/>
                    <a:pt x="6668" y="311468"/>
                    <a:pt x="17145" y="339090"/>
                  </a:cubicBezTo>
                  <a:cubicBezTo>
                    <a:pt x="27622" y="364808"/>
                    <a:pt x="41910" y="388620"/>
                    <a:pt x="60007" y="409575"/>
                  </a:cubicBezTo>
                  <a:cubicBezTo>
                    <a:pt x="82868" y="434340"/>
                    <a:pt x="107632" y="482918"/>
                    <a:pt x="118110" y="503873"/>
                  </a:cubicBezTo>
                  <a:cubicBezTo>
                    <a:pt x="120968" y="510540"/>
                    <a:pt x="127635" y="514350"/>
                    <a:pt x="135255" y="514350"/>
                  </a:cubicBezTo>
                  <a:lnTo>
                    <a:pt x="360045" y="514350"/>
                  </a:lnTo>
                  <a:cubicBezTo>
                    <a:pt x="367665" y="514350"/>
                    <a:pt x="374333" y="510540"/>
                    <a:pt x="377190" y="503873"/>
                  </a:cubicBezTo>
                  <a:cubicBezTo>
                    <a:pt x="387668" y="482918"/>
                    <a:pt x="412433" y="434340"/>
                    <a:pt x="435292" y="409575"/>
                  </a:cubicBezTo>
                  <a:cubicBezTo>
                    <a:pt x="453390" y="388620"/>
                    <a:pt x="468630" y="364808"/>
                    <a:pt x="478155" y="339090"/>
                  </a:cubicBezTo>
                  <a:cubicBezTo>
                    <a:pt x="488633" y="311468"/>
                    <a:pt x="494348" y="282893"/>
                    <a:pt x="495300" y="253365"/>
                  </a:cubicBezTo>
                  <a:lnTo>
                    <a:pt x="495300" y="244793"/>
                  </a:lnTo>
                  <a:cubicBezTo>
                    <a:pt x="492442" y="109538"/>
                    <a:pt x="382905" y="952"/>
                    <a:pt x="247650" y="0"/>
                  </a:cubicBezTo>
                  <a:close/>
                  <a:moveTo>
                    <a:pt x="438150" y="252413"/>
                  </a:moveTo>
                  <a:cubicBezTo>
                    <a:pt x="437198" y="275273"/>
                    <a:pt x="432435" y="298133"/>
                    <a:pt x="424815" y="319088"/>
                  </a:cubicBezTo>
                  <a:cubicBezTo>
                    <a:pt x="417195" y="338138"/>
                    <a:pt x="406717" y="356235"/>
                    <a:pt x="392430" y="371475"/>
                  </a:cubicBezTo>
                  <a:cubicBezTo>
                    <a:pt x="370523" y="398145"/>
                    <a:pt x="351473" y="426720"/>
                    <a:pt x="337185" y="457200"/>
                  </a:cubicBezTo>
                  <a:lnTo>
                    <a:pt x="247650" y="457200"/>
                  </a:lnTo>
                  <a:lnTo>
                    <a:pt x="159068" y="457200"/>
                  </a:lnTo>
                  <a:cubicBezTo>
                    <a:pt x="143827" y="426720"/>
                    <a:pt x="124777" y="398145"/>
                    <a:pt x="103823" y="371475"/>
                  </a:cubicBezTo>
                  <a:cubicBezTo>
                    <a:pt x="90488" y="356235"/>
                    <a:pt x="79057" y="338138"/>
                    <a:pt x="71438" y="319088"/>
                  </a:cubicBezTo>
                  <a:cubicBezTo>
                    <a:pt x="62865" y="298133"/>
                    <a:pt x="59055" y="275273"/>
                    <a:pt x="58103" y="252413"/>
                  </a:cubicBezTo>
                  <a:lnTo>
                    <a:pt x="58103" y="244793"/>
                  </a:lnTo>
                  <a:cubicBezTo>
                    <a:pt x="60007" y="140970"/>
                    <a:pt x="144780" y="57150"/>
                    <a:pt x="248602" y="56197"/>
                  </a:cubicBezTo>
                  <a:lnTo>
                    <a:pt x="248602" y="56197"/>
                  </a:lnTo>
                  <a:lnTo>
                    <a:pt x="248602" y="56197"/>
                  </a:lnTo>
                  <a:cubicBezTo>
                    <a:pt x="248602" y="56197"/>
                    <a:pt x="248602" y="56197"/>
                    <a:pt x="248602" y="56197"/>
                  </a:cubicBezTo>
                  <a:cubicBezTo>
                    <a:pt x="248602" y="56197"/>
                    <a:pt x="248602" y="56197"/>
                    <a:pt x="248602" y="56197"/>
                  </a:cubicBezTo>
                  <a:lnTo>
                    <a:pt x="248602" y="56197"/>
                  </a:lnTo>
                  <a:lnTo>
                    <a:pt x="248602" y="56197"/>
                  </a:lnTo>
                  <a:cubicBezTo>
                    <a:pt x="352425" y="57150"/>
                    <a:pt x="437198" y="140018"/>
                    <a:pt x="439103" y="244793"/>
                  </a:cubicBezTo>
                  <a:lnTo>
                    <a:pt x="439103" y="2524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B58D4826-96AB-4599-8C17-F694B7F2B17F}"/>
              </a:ext>
            </a:extLst>
          </p:cNvPr>
          <p:cNvSpPr txBox="1">
            <a:spLocks/>
          </p:cNvSpPr>
          <p:nvPr/>
        </p:nvSpPr>
        <p:spPr>
          <a:xfrm>
            <a:off x="583324" y="1957533"/>
            <a:ext cx="10972800" cy="489831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/>
              <a:t>Relatório de Auditoria elaborado pela CGU apresentou as seguintes constatações a respeito de irregularidades:</a:t>
            </a:r>
          </a:p>
          <a:p>
            <a:pPr lvl="2" algn="just"/>
            <a:r>
              <a:rPr lang="pt-BR" sz="2600"/>
              <a:t>O Estudo Técnico Preliminar da Administração para contratação de uma ferramenta de BI não realizou levantamento de alternativas no mercado, nem avaliou demanda de gestores e usuários.</a:t>
            </a:r>
          </a:p>
          <a:p>
            <a:pPr lvl="2" algn="just"/>
            <a:r>
              <a:rPr lang="pt-BR" sz="2600"/>
              <a:t>Com base no estudo, a licitação foi dispensada com fundamento em  padronização de ferramentas, direcionando o processo para a contratação de determinado produto em detrimento de outras soluções tecnológicas.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/>
              <a:t>É possível a responsabilização com base na Lei 12.846 e na responsabilidade objetiva? </a:t>
            </a:r>
          </a:p>
        </p:txBody>
      </p:sp>
    </p:spTree>
    <p:extLst>
      <p:ext uri="{BB962C8B-B14F-4D97-AF65-F5344CB8AC3E}">
        <p14:creationId xmlns:p14="http://schemas.microsoft.com/office/powerpoint/2010/main" val="29027152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AD61BC14-8269-4A9D-955D-77FABAF74C41}"/>
              </a:ext>
            </a:extLst>
          </p:cNvPr>
          <p:cNvSpPr txBox="1">
            <a:spLocks/>
          </p:cNvSpPr>
          <p:nvPr/>
        </p:nvSpPr>
        <p:spPr>
          <a:xfrm>
            <a:off x="720074" y="1783457"/>
            <a:ext cx="10699299" cy="44647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4000"/>
              </a:lnSpc>
              <a:buFont typeface="Arial" panose="020B0604020202020204" pitchFamily="34" charset="0"/>
              <a:buNone/>
            </a:pPr>
            <a:r>
              <a:rPr lang="pt-BR" sz="2400" b="1"/>
              <a:t>IV </a:t>
            </a:r>
            <a:r>
              <a:rPr lang="pt-BR" sz="2400"/>
              <a:t>– </a:t>
            </a:r>
            <a:r>
              <a:rPr lang="pt-BR" sz="2400" b="1"/>
              <a:t>No tocante a licitações e contratos:</a:t>
            </a:r>
          </a:p>
          <a:p>
            <a:pPr marL="0" indent="0" algn="just">
              <a:lnSpc>
                <a:spcPct val="104000"/>
              </a:lnSpc>
              <a:buFont typeface="Arial" panose="020B0604020202020204" pitchFamily="34" charset="0"/>
              <a:buNone/>
            </a:pPr>
            <a:r>
              <a:rPr lang="pt-BR" sz="2400" b="1"/>
              <a:t>e)</a:t>
            </a:r>
            <a:r>
              <a:rPr lang="pt-BR" sz="2400"/>
              <a:t> </a:t>
            </a:r>
            <a:r>
              <a:rPr lang="pt-BR" sz="2400" b="1"/>
              <a:t>criar, de modo fraudulento ou irregular, pessoa jurídica para participar de licitação pública ou celebrar contrato administrativo;</a:t>
            </a:r>
          </a:p>
          <a:p>
            <a:pPr marL="0" indent="0" algn="just">
              <a:lnSpc>
                <a:spcPct val="114000"/>
              </a:lnSpc>
              <a:buFont typeface="Arial" panose="020B0604020202020204" pitchFamily="34" charset="0"/>
              <a:buNone/>
            </a:pPr>
            <a:endParaRPr lang="pt-BR" sz="2400" b="1"/>
          </a:p>
          <a:p>
            <a:pPr algn="just">
              <a:lnSpc>
                <a:spcPct val="114000"/>
              </a:lnSpc>
            </a:pPr>
            <a:r>
              <a:rPr lang="pt-BR" sz="2400"/>
              <a:t>Tipo especial em relação ao inciso III;</a:t>
            </a:r>
          </a:p>
          <a:p>
            <a:pPr algn="just">
              <a:lnSpc>
                <a:spcPct val="114000"/>
              </a:lnSpc>
            </a:pPr>
            <a:r>
              <a:rPr lang="pt-BR" sz="2400"/>
              <a:t>Pune-se a “criação”.</a:t>
            </a:r>
          </a:p>
        </p:txBody>
      </p:sp>
    </p:spTree>
    <p:extLst>
      <p:ext uri="{BB962C8B-B14F-4D97-AF65-F5344CB8AC3E}">
        <p14:creationId xmlns:p14="http://schemas.microsoft.com/office/powerpoint/2010/main" val="15195039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0C443BC9-E436-4A77-A573-172C48F66D30}"/>
              </a:ext>
            </a:extLst>
          </p:cNvPr>
          <p:cNvSpPr txBox="1">
            <a:spLocks/>
          </p:cNvSpPr>
          <p:nvPr/>
        </p:nvSpPr>
        <p:spPr>
          <a:xfrm>
            <a:off x="739666" y="1485756"/>
            <a:ext cx="11049000" cy="465724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4000"/>
              </a:lnSpc>
              <a:buFont typeface="Arial" panose="020B0604020202020204" pitchFamily="34" charset="0"/>
              <a:buNone/>
            </a:pPr>
            <a:r>
              <a:rPr lang="pt-BR" sz="2400" b="1"/>
              <a:t>IV </a:t>
            </a:r>
            <a:r>
              <a:rPr lang="pt-BR" sz="2400"/>
              <a:t>– </a:t>
            </a:r>
            <a:r>
              <a:rPr lang="pt-BR" sz="2400" b="1"/>
              <a:t>No tocante a licitações e contratos:</a:t>
            </a:r>
          </a:p>
          <a:p>
            <a:pPr marL="0" indent="0">
              <a:lnSpc>
                <a:spcPct val="104000"/>
              </a:lnSpc>
              <a:buFont typeface="Arial" panose="020B0604020202020204" pitchFamily="34" charset="0"/>
              <a:buNone/>
            </a:pPr>
            <a:r>
              <a:rPr lang="pt-BR" sz="2400" b="1"/>
              <a:t>f) obter vantagem ou benefício indevido, de modo fraudulento, de modificações ou prorrogações de contratos celebrados com a administração pública, sem autorização em lei, no ato convocatório da licitação pública ou nos respectivos instrumentos contratuais; ou</a:t>
            </a:r>
          </a:p>
          <a:p>
            <a:pPr marL="0" indent="0" algn="just">
              <a:lnSpc>
                <a:spcPct val="114000"/>
              </a:lnSpc>
              <a:buFont typeface="Arial" panose="020B0604020202020204" pitchFamily="34" charset="0"/>
              <a:buNone/>
            </a:pPr>
            <a:endParaRPr lang="pt-BR" sz="2400" b="1"/>
          </a:p>
          <a:p>
            <a:pPr algn="just">
              <a:lnSpc>
                <a:spcPct val="114000"/>
              </a:lnSpc>
            </a:pPr>
            <a:r>
              <a:rPr lang="pt-BR" sz="2400"/>
              <a:t>Modificação ou prorrogação de modo fraudulento;</a:t>
            </a:r>
          </a:p>
          <a:p>
            <a:pPr algn="just">
              <a:lnSpc>
                <a:spcPct val="114000"/>
              </a:lnSpc>
            </a:pPr>
            <a:r>
              <a:rPr lang="pt-BR" sz="2400"/>
              <a:t>Obtenção da vantagem;</a:t>
            </a:r>
          </a:p>
          <a:p>
            <a:pPr algn="just">
              <a:lnSpc>
                <a:spcPct val="114000"/>
              </a:lnSpc>
            </a:pPr>
            <a:r>
              <a:rPr lang="pt-BR" sz="2400"/>
              <a:t>Formal x material.</a:t>
            </a:r>
          </a:p>
        </p:txBody>
      </p:sp>
    </p:spTree>
    <p:extLst>
      <p:ext uri="{BB962C8B-B14F-4D97-AF65-F5344CB8AC3E}">
        <p14:creationId xmlns:p14="http://schemas.microsoft.com/office/powerpoint/2010/main" val="7452238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29FCB629-7E12-4F01-821E-4008FDC6A597}"/>
              </a:ext>
            </a:extLst>
          </p:cNvPr>
          <p:cNvSpPr txBox="1">
            <a:spLocks/>
          </p:cNvSpPr>
          <p:nvPr/>
        </p:nvSpPr>
        <p:spPr>
          <a:xfrm>
            <a:off x="761729" y="1421226"/>
            <a:ext cx="10878749" cy="23861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4000"/>
              </a:lnSpc>
              <a:buFont typeface="Arial" panose="020B0604020202020204" pitchFamily="34" charset="0"/>
              <a:buNone/>
            </a:pPr>
            <a:r>
              <a:rPr lang="pt-BR" sz="2400" b="1"/>
              <a:t>IV </a:t>
            </a:r>
            <a:r>
              <a:rPr lang="pt-BR" sz="2400"/>
              <a:t>– </a:t>
            </a:r>
            <a:r>
              <a:rPr lang="pt-BR" sz="2400" b="1"/>
              <a:t>No tocante a licitações e contratos:</a:t>
            </a:r>
          </a:p>
          <a:p>
            <a:pPr marL="0" indent="0" algn="just">
              <a:lnSpc>
                <a:spcPct val="104000"/>
              </a:lnSpc>
              <a:buFont typeface="Arial" panose="020B0604020202020204" pitchFamily="34" charset="0"/>
              <a:buNone/>
            </a:pPr>
            <a:r>
              <a:rPr lang="pt-BR" sz="2400" b="1"/>
              <a:t>g) manipular ou fraudar o equilíbrio econômico-financeiro dos contratos celebrados com a administração pública.</a:t>
            </a:r>
            <a:endParaRPr lang="pt-BR" sz="2400" b="1">
              <a:cs typeface="Calibri" panose="020F0502020204030204"/>
            </a:endParaRPr>
          </a:p>
        </p:txBody>
      </p:sp>
      <p:pic>
        <p:nvPicPr>
          <p:cNvPr id="3" name="Picture 2" descr="8 sinais de que caiu na armadilha de um manipulador emocional">
            <a:extLst>
              <a:ext uri="{FF2B5EF4-FFF2-40B4-BE49-F238E27FC236}">
                <a16:creationId xmlns:a16="http://schemas.microsoft.com/office/drawing/2014/main" id="{5C0D0051-BDBD-4002-8A17-72E090BC1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582" y="3429000"/>
            <a:ext cx="4953917" cy="259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68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83076D-52D7-4D38-91C2-32156C08CA2E}"/>
              </a:ext>
            </a:extLst>
          </p:cNvPr>
          <p:cNvSpPr txBox="1">
            <a:spLocks/>
          </p:cNvSpPr>
          <p:nvPr/>
        </p:nvSpPr>
        <p:spPr>
          <a:xfrm>
            <a:off x="718457" y="823103"/>
            <a:ext cx="9601200" cy="659921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900" b="1">
                <a:latin typeface="+mn-lt"/>
              </a:rPr>
              <a:t>Caso hipotético</a:t>
            </a:r>
            <a:endParaRPr lang="pt-BR" b="1">
              <a:latin typeface="+mn-l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B939ED-E978-441E-AEEF-EBCBDF5351FA}"/>
              </a:ext>
            </a:extLst>
          </p:cNvPr>
          <p:cNvSpPr txBox="1">
            <a:spLocks/>
          </p:cNvSpPr>
          <p:nvPr/>
        </p:nvSpPr>
        <p:spPr>
          <a:xfrm>
            <a:off x="273228" y="1756944"/>
            <a:ext cx="11613971" cy="47466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/>
              <a:t>Uma estatal brasileira promoveu licitação internacional visando a aquisição de determinados bens. Empresa estrangeira, sem filial no Brasil, venceu a licitação, fazendo-se representar em atos presenciais por procurador.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/>
              <a:t>Tão logo sagrou-se vencedora na concorrência, a referida empresa, com base em previsão contratual, repassou integralmente a execução do contrato para empresa privada brasileira. </a:t>
            </a:r>
            <a:endParaRPr lang="pt-BR">
              <a:cs typeface="Calibri"/>
            </a:endParaRP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/>
              <a:t>Após uma apuração de enriquecimento ilícito de um empregado da estatal, ficou demonstrado o pagamento de propina pela empresa estrangeira ao empregado público responsável pela licitação. 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/>
              <a:t>A empresa estrangeira reconheceu o pagamento de propina, mas registrou formalmente que a empresa executora dos serviços não tinha conhecimento da propina paga. Ademais, na licitação, não foram demonstrados atos ilegais de empregados da estatal, e a empresa vencedora apresentou a melhor proposta, compatível com o preço de mercado.</a:t>
            </a:r>
            <a:endParaRPr lang="pt-BR">
              <a:cs typeface="Calibri"/>
            </a:endParaRP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b="1"/>
              <a:t>É possível a responsabilização de alguma das empresas?</a:t>
            </a:r>
            <a:endParaRPr lang="pt-BR" b="1">
              <a:cs typeface="Calibri"/>
            </a:endParaRPr>
          </a:p>
        </p:txBody>
      </p:sp>
      <p:grpSp>
        <p:nvGrpSpPr>
          <p:cNvPr id="4" name="Gráfico 10" descr="Lâmpada">
            <a:extLst>
              <a:ext uri="{FF2B5EF4-FFF2-40B4-BE49-F238E27FC236}">
                <a16:creationId xmlns:a16="http://schemas.microsoft.com/office/drawing/2014/main" id="{A091896A-E9A3-4D2B-92E6-34D50D377747}"/>
              </a:ext>
            </a:extLst>
          </p:cNvPr>
          <p:cNvGrpSpPr/>
          <p:nvPr/>
        </p:nvGrpSpPr>
        <p:grpSpPr>
          <a:xfrm>
            <a:off x="3767959" y="1483024"/>
            <a:ext cx="4424855" cy="4009415"/>
            <a:chOff x="5638800" y="2971800"/>
            <a:chExt cx="914400" cy="914400"/>
          </a:xfrm>
          <a:solidFill>
            <a:srgbClr val="C00000">
              <a:alpha val="30000"/>
            </a:srgbClr>
          </a:solidFill>
        </p:grpSpPr>
        <p:sp>
          <p:nvSpPr>
            <p:cNvPr id="5" name="Forma Livre 5">
              <a:extLst>
                <a:ext uri="{FF2B5EF4-FFF2-40B4-BE49-F238E27FC236}">
                  <a16:creationId xmlns:a16="http://schemas.microsoft.com/office/drawing/2014/main" id="{1F534877-381C-4BDD-9513-B13F3F215564}"/>
                </a:ext>
              </a:extLst>
            </p:cNvPr>
            <p:cNvSpPr/>
            <p:nvPr/>
          </p:nvSpPr>
          <p:spPr>
            <a:xfrm>
              <a:off x="5972175" y="3581400"/>
              <a:ext cx="247650" cy="57150"/>
            </a:xfrm>
            <a:custGeom>
              <a:avLst/>
              <a:gdLst>
                <a:gd name="connsiteX0" fmla="*/ 28575 w 247650"/>
                <a:gd name="connsiteY0" fmla="*/ 0 h 57150"/>
                <a:gd name="connsiteX1" fmla="*/ 219075 w 247650"/>
                <a:gd name="connsiteY1" fmla="*/ 0 h 57150"/>
                <a:gd name="connsiteX2" fmla="*/ 247650 w 247650"/>
                <a:gd name="connsiteY2" fmla="*/ 28575 h 57150"/>
                <a:gd name="connsiteX3" fmla="*/ 219075 w 247650"/>
                <a:gd name="connsiteY3" fmla="*/ 57150 h 57150"/>
                <a:gd name="connsiteX4" fmla="*/ 28575 w 247650"/>
                <a:gd name="connsiteY4" fmla="*/ 57150 h 57150"/>
                <a:gd name="connsiteX5" fmla="*/ 0 w 247650"/>
                <a:gd name="connsiteY5" fmla="*/ 28575 h 57150"/>
                <a:gd name="connsiteX6" fmla="*/ 28575 w 247650"/>
                <a:gd name="connsiteY6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57150">
                  <a:moveTo>
                    <a:pt x="28575" y="0"/>
                  </a:moveTo>
                  <a:lnTo>
                    <a:pt x="219075" y="0"/>
                  </a:lnTo>
                  <a:cubicBezTo>
                    <a:pt x="235268" y="0"/>
                    <a:pt x="247650" y="12383"/>
                    <a:pt x="247650" y="28575"/>
                  </a:cubicBezTo>
                  <a:cubicBezTo>
                    <a:pt x="247650" y="44767"/>
                    <a:pt x="235268" y="57150"/>
                    <a:pt x="219075" y="57150"/>
                  </a:cubicBezTo>
                  <a:lnTo>
                    <a:pt x="28575" y="57150"/>
                  </a:lnTo>
                  <a:cubicBezTo>
                    <a:pt x="12382" y="57150"/>
                    <a:pt x="0" y="44767"/>
                    <a:pt x="0" y="28575"/>
                  </a:cubicBezTo>
                  <a:cubicBezTo>
                    <a:pt x="0" y="12383"/>
                    <a:pt x="12382" y="0"/>
                    <a:pt x="2857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" name="Forma Livre 6">
              <a:extLst>
                <a:ext uri="{FF2B5EF4-FFF2-40B4-BE49-F238E27FC236}">
                  <a16:creationId xmlns:a16="http://schemas.microsoft.com/office/drawing/2014/main" id="{79EEA53E-4904-43F3-97A1-1A5573E76177}"/>
                </a:ext>
              </a:extLst>
            </p:cNvPr>
            <p:cNvSpPr/>
            <p:nvPr/>
          </p:nvSpPr>
          <p:spPr>
            <a:xfrm>
              <a:off x="5972175" y="3676650"/>
              <a:ext cx="247650" cy="57150"/>
            </a:xfrm>
            <a:custGeom>
              <a:avLst/>
              <a:gdLst>
                <a:gd name="connsiteX0" fmla="*/ 28575 w 247650"/>
                <a:gd name="connsiteY0" fmla="*/ 0 h 57150"/>
                <a:gd name="connsiteX1" fmla="*/ 219075 w 247650"/>
                <a:gd name="connsiteY1" fmla="*/ 0 h 57150"/>
                <a:gd name="connsiteX2" fmla="*/ 247650 w 247650"/>
                <a:gd name="connsiteY2" fmla="*/ 28575 h 57150"/>
                <a:gd name="connsiteX3" fmla="*/ 219075 w 247650"/>
                <a:gd name="connsiteY3" fmla="*/ 57150 h 57150"/>
                <a:gd name="connsiteX4" fmla="*/ 28575 w 247650"/>
                <a:gd name="connsiteY4" fmla="*/ 57150 h 57150"/>
                <a:gd name="connsiteX5" fmla="*/ 0 w 247650"/>
                <a:gd name="connsiteY5" fmla="*/ 28575 h 57150"/>
                <a:gd name="connsiteX6" fmla="*/ 28575 w 247650"/>
                <a:gd name="connsiteY6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57150">
                  <a:moveTo>
                    <a:pt x="28575" y="0"/>
                  </a:moveTo>
                  <a:lnTo>
                    <a:pt x="219075" y="0"/>
                  </a:lnTo>
                  <a:cubicBezTo>
                    <a:pt x="235268" y="0"/>
                    <a:pt x="247650" y="12383"/>
                    <a:pt x="247650" y="28575"/>
                  </a:cubicBezTo>
                  <a:cubicBezTo>
                    <a:pt x="247650" y="44767"/>
                    <a:pt x="235268" y="57150"/>
                    <a:pt x="219075" y="57150"/>
                  </a:cubicBezTo>
                  <a:lnTo>
                    <a:pt x="28575" y="57150"/>
                  </a:lnTo>
                  <a:cubicBezTo>
                    <a:pt x="12382" y="57150"/>
                    <a:pt x="0" y="44767"/>
                    <a:pt x="0" y="28575"/>
                  </a:cubicBezTo>
                  <a:cubicBezTo>
                    <a:pt x="0" y="12383"/>
                    <a:pt x="12382" y="0"/>
                    <a:pt x="2857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 7">
              <a:extLst>
                <a:ext uri="{FF2B5EF4-FFF2-40B4-BE49-F238E27FC236}">
                  <a16:creationId xmlns:a16="http://schemas.microsoft.com/office/drawing/2014/main" id="{23FF2F89-C987-4498-9036-ED20E2495E9E}"/>
                </a:ext>
              </a:extLst>
            </p:cNvPr>
            <p:cNvSpPr/>
            <p:nvPr/>
          </p:nvSpPr>
          <p:spPr>
            <a:xfrm>
              <a:off x="6034088" y="3771900"/>
              <a:ext cx="123825" cy="57150"/>
            </a:xfrm>
            <a:custGeom>
              <a:avLst/>
              <a:gdLst>
                <a:gd name="connsiteX0" fmla="*/ 0 w 123825"/>
                <a:gd name="connsiteY0" fmla="*/ 0 h 57150"/>
                <a:gd name="connsiteX1" fmla="*/ 61913 w 123825"/>
                <a:gd name="connsiteY1" fmla="*/ 57150 h 57150"/>
                <a:gd name="connsiteX2" fmla="*/ 123825 w 123825"/>
                <a:gd name="connsiteY2" fmla="*/ 0 h 57150"/>
                <a:gd name="connsiteX3" fmla="*/ 0 w 123825"/>
                <a:gd name="connsiteY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57150">
                  <a:moveTo>
                    <a:pt x="0" y="0"/>
                  </a:moveTo>
                  <a:cubicBezTo>
                    <a:pt x="2857" y="32385"/>
                    <a:pt x="29527" y="57150"/>
                    <a:pt x="61913" y="57150"/>
                  </a:cubicBezTo>
                  <a:cubicBezTo>
                    <a:pt x="94298" y="57150"/>
                    <a:pt x="120968" y="32385"/>
                    <a:pt x="12382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 8">
              <a:extLst>
                <a:ext uri="{FF2B5EF4-FFF2-40B4-BE49-F238E27FC236}">
                  <a16:creationId xmlns:a16="http://schemas.microsoft.com/office/drawing/2014/main" id="{D594750C-507E-4DB0-8605-6C27C8FE36A0}"/>
                </a:ext>
              </a:extLst>
            </p:cNvPr>
            <p:cNvSpPr/>
            <p:nvPr/>
          </p:nvSpPr>
          <p:spPr>
            <a:xfrm>
              <a:off x="5848350" y="3028950"/>
              <a:ext cx="495300" cy="514350"/>
            </a:xfrm>
            <a:custGeom>
              <a:avLst/>
              <a:gdLst>
                <a:gd name="connsiteX0" fmla="*/ 247650 w 495300"/>
                <a:gd name="connsiteY0" fmla="*/ 0 h 514350"/>
                <a:gd name="connsiteX1" fmla="*/ 247650 w 495300"/>
                <a:gd name="connsiteY1" fmla="*/ 0 h 514350"/>
                <a:gd name="connsiteX2" fmla="*/ 247650 w 495300"/>
                <a:gd name="connsiteY2" fmla="*/ 0 h 514350"/>
                <a:gd name="connsiteX3" fmla="*/ 0 w 495300"/>
                <a:gd name="connsiteY3" fmla="*/ 244793 h 514350"/>
                <a:gd name="connsiteX4" fmla="*/ 0 w 495300"/>
                <a:gd name="connsiteY4" fmla="*/ 253365 h 514350"/>
                <a:gd name="connsiteX5" fmla="*/ 17145 w 495300"/>
                <a:gd name="connsiteY5" fmla="*/ 339090 h 514350"/>
                <a:gd name="connsiteX6" fmla="*/ 60007 w 495300"/>
                <a:gd name="connsiteY6" fmla="*/ 409575 h 514350"/>
                <a:gd name="connsiteX7" fmla="*/ 118110 w 495300"/>
                <a:gd name="connsiteY7" fmla="*/ 503873 h 514350"/>
                <a:gd name="connsiteX8" fmla="*/ 135255 w 495300"/>
                <a:gd name="connsiteY8" fmla="*/ 514350 h 514350"/>
                <a:gd name="connsiteX9" fmla="*/ 360045 w 495300"/>
                <a:gd name="connsiteY9" fmla="*/ 514350 h 514350"/>
                <a:gd name="connsiteX10" fmla="*/ 377190 w 495300"/>
                <a:gd name="connsiteY10" fmla="*/ 503873 h 514350"/>
                <a:gd name="connsiteX11" fmla="*/ 435292 w 495300"/>
                <a:gd name="connsiteY11" fmla="*/ 409575 h 514350"/>
                <a:gd name="connsiteX12" fmla="*/ 478155 w 495300"/>
                <a:gd name="connsiteY12" fmla="*/ 339090 h 514350"/>
                <a:gd name="connsiteX13" fmla="*/ 495300 w 495300"/>
                <a:gd name="connsiteY13" fmla="*/ 253365 h 514350"/>
                <a:gd name="connsiteX14" fmla="*/ 495300 w 495300"/>
                <a:gd name="connsiteY14" fmla="*/ 244793 h 514350"/>
                <a:gd name="connsiteX15" fmla="*/ 247650 w 495300"/>
                <a:gd name="connsiteY15" fmla="*/ 0 h 514350"/>
                <a:gd name="connsiteX16" fmla="*/ 438150 w 495300"/>
                <a:gd name="connsiteY16" fmla="*/ 252413 h 514350"/>
                <a:gd name="connsiteX17" fmla="*/ 424815 w 495300"/>
                <a:gd name="connsiteY17" fmla="*/ 319088 h 514350"/>
                <a:gd name="connsiteX18" fmla="*/ 392430 w 495300"/>
                <a:gd name="connsiteY18" fmla="*/ 371475 h 514350"/>
                <a:gd name="connsiteX19" fmla="*/ 337185 w 495300"/>
                <a:gd name="connsiteY19" fmla="*/ 457200 h 514350"/>
                <a:gd name="connsiteX20" fmla="*/ 247650 w 495300"/>
                <a:gd name="connsiteY20" fmla="*/ 457200 h 514350"/>
                <a:gd name="connsiteX21" fmla="*/ 159068 w 495300"/>
                <a:gd name="connsiteY21" fmla="*/ 457200 h 514350"/>
                <a:gd name="connsiteX22" fmla="*/ 103823 w 495300"/>
                <a:gd name="connsiteY22" fmla="*/ 371475 h 514350"/>
                <a:gd name="connsiteX23" fmla="*/ 71438 w 495300"/>
                <a:gd name="connsiteY23" fmla="*/ 319088 h 514350"/>
                <a:gd name="connsiteX24" fmla="*/ 58103 w 495300"/>
                <a:gd name="connsiteY24" fmla="*/ 252413 h 514350"/>
                <a:gd name="connsiteX25" fmla="*/ 58103 w 495300"/>
                <a:gd name="connsiteY25" fmla="*/ 244793 h 514350"/>
                <a:gd name="connsiteX26" fmla="*/ 248602 w 495300"/>
                <a:gd name="connsiteY26" fmla="*/ 56197 h 514350"/>
                <a:gd name="connsiteX27" fmla="*/ 248602 w 495300"/>
                <a:gd name="connsiteY27" fmla="*/ 56197 h 514350"/>
                <a:gd name="connsiteX28" fmla="*/ 248602 w 495300"/>
                <a:gd name="connsiteY28" fmla="*/ 56197 h 514350"/>
                <a:gd name="connsiteX29" fmla="*/ 248602 w 495300"/>
                <a:gd name="connsiteY29" fmla="*/ 56197 h 514350"/>
                <a:gd name="connsiteX30" fmla="*/ 248602 w 495300"/>
                <a:gd name="connsiteY30" fmla="*/ 56197 h 514350"/>
                <a:gd name="connsiteX31" fmla="*/ 248602 w 495300"/>
                <a:gd name="connsiteY31" fmla="*/ 56197 h 514350"/>
                <a:gd name="connsiteX32" fmla="*/ 248602 w 495300"/>
                <a:gd name="connsiteY32" fmla="*/ 56197 h 514350"/>
                <a:gd name="connsiteX33" fmla="*/ 439103 w 495300"/>
                <a:gd name="connsiteY33" fmla="*/ 244793 h 514350"/>
                <a:gd name="connsiteX34" fmla="*/ 439103 w 495300"/>
                <a:gd name="connsiteY34" fmla="*/ 252413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5300" h="514350">
                  <a:moveTo>
                    <a:pt x="247650" y="0"/>
                  </a:moveTo>
                  <a:cubicBezTo>
                    <a:pt x="247650" y="0"/>
                    <a:pt x="247650" y="0"/>
                    <a:pt x="247650" y="0"/>
                  </a:cubicBezTo>
                  <a:cubicBezTo>
                    <a:pt x="247650" y="0"/>
                    <a:pt x="247650" y="0"/>
                    <a:pt x="247650" y="0"/>
                  </a:cubicBezTo>
                  <a:cubicBezTo>
                    <a:pt x="112395" y="952"/>
                    <a:pt x="2857" y="109538"/>
                    <a:pt x="0" y="244793"/>
                  </a:cubicBezTo>
                  <a:lnTo>
                    <a:pt x="0" y="253365"/>
                  </a:lnTo>
                  <a:cubicBezTo>
                    <a:pt x="953" y="282893"/>
                    <a:pt x="6668" y="311468"/>
                    <a:pt x="17145" y="339090"/>
                  </a:cubicBezTo>
                  <a:cubicBezTo>
                    <a:pt x="27622" y="364808"/>
                    <a:pt x="41910" y="388620"/>
                    <a:pt x="60007" y="409575"/>
                  </a:cubicBezTo>
                  <a:cubicBezTo>
                    <a:pt x="82868" y="434340"/>
                    <a:pt x="107632" y="482918"/>
                    <a:pt x="118110" y="503873"/>
                  </a:cubicBezTo>
                  <a:cubicBezTo>
                    <a:pt x="120968" y="510540"/>
                    <a:pt x="127635" y="514350"/>
                    <a:pt x="135255" y="514350"/>
                  </a:cubicBezTo>
                  <a:lnTo>
                    <a:pt x="360045" y="514350"/>
                  </a:lnTo>
                  <a:cubicBezTo>
                    <a:pt x="367665" y="514350"/>
                    <a:pt x="374333" y="510540"/>
                    <a:pt x="377190" y="503873"/>
                  </a:cubicBezTo>
                  <a:cubicBezTo>
                    <a:pt x="387668" y="482918"/>
                    <a:pt x="412433" y="434340"/>
                    <a:pt x="435292" y="409575"/>
                  </a:cubicBezTo>
                  <a:cubicBezTo>
                    <a:pt x="453390" y="388620"/>
                    <a:pt x="468630" y="364808"/>
                    <a:pt x="478155" y="339090"/>
                  </a:cubicBezTo>
                  <a:cubicBezTo>
                    <a:pt x="488633" y="311468"/>
                    <a:pt x="494348" y="282893"/>
                    <a:pt x="495300" y="253365"/>
                  </a:cubicBezTo>
                  <a:lnTo>
                    <a:pt x="495300" y="244793"/>
                  </a:lnTo>
                  <a:cubicBezTo>
                    <a:pt x="492442" y="109538"/>
                    <a:pt x="382905" y="952"/>
                    <a:pt x="247650" y="0"/>
                  </a:cubicBezTo>
                  <a:close/>
                  <a:moveTo>
                    <a:pt x="438150" y="252413"/>
                  </a:moveTo>
                  <a:cubicBezTo>
                    <a:pt x="437198" y="275273"/>
                    <a:pt x="432435" y="298133"/>
                    <a:pt x="424815" y="319088"/>
                  </a:cubicBezTo>
                  <a:cubicBezTo>
                    <a:pt x="417195" y="338138"/>
                    <a:pt x="406717" y="356235"/>
                    <a:pt x="392430" y="371475"/>
                  </a:cubicBezTo>
                  <a:cubicBezTo>
                    <a:pt x="370523" y="398145"/>
                    <a:pt x="351473" y="426720"/>
                    <a:pt x="337185" y="457200"/>
                  </a:cubicBezTo>
                  <a:lnTo>
                    <a:pt x="247650" y="457200"/>
                  </a:lnTo>
                  <a:lnTo>
                    <a:pt x="159068" y="457200"/>
                  </a:lnTo>
                  <a:cubicBezTo>
                    <a:pt x="143827" y="426720"/>
                    <a:pt x="124777" y="398145"/>
                    <a:pt x="103823" y="371475"/>
                  </a:cubicBezTo>
                  <a:cubicBezTo>
                    <a:pt x="90488" y="356235"/>
                    <a:pt x="79057" y="338138"/>
                    <a:pt x="71438" y="319088"/>
                  </a:cubicBezTo>
                  <a:cubicBezTo>
                    <a:pt x="62865" y="298133"/>
                    <a:pt x="59055" y="275273"/>
                    <a:pt x="58103" y="252413"/>
                  </a:cubicBezTo>
                  <a:lnTo>
                    <a:pt x="58103" y="244793"/>
                  </a:lnTo>
                  <a:cubicBezTo>
                    <a:pt x="60007" y="140970"/>
                    <a:pt x="144780" y="57150"/>
                    <a:pt x="248602" y="56197"/>
                  </a:cubicBezTo>
                  <a:lnTo>
                    <a:pt x="248602" y="56197"/>
                  </a:lnTo>
                  <a:lnTo>
                    <a:pt x="248602" y="56197"/>
                  </a:lnTo>
                  <a:cubicBezTo>
                    <a:pt x="248602" y="56197"/>
                    <a:pt x="248602" y="56197"/>
                    <a:pt x="248602" y="56197"/>
                  </a:cubicBezTo>
                  <a:cubicBezTo>
                    <a:pt x="248602" y="56197"/>
                    <a:pt x="248602" y="56197"/>
                    <a:pt x="248602" y="56197"/>
                  </a:cubicBezTo>
                  <a:lnTo>
                    <a:pt x="248602" y="56197"/>
                  </a:lnTo>
                  <a:lnTo>
                    <a:pt x="248602" y="56197"/>
                  </a:lnTo>
                  <a:cubicBezTo>
                    <a:pt x="352425" y="57150"/>
                    <a:pt x="437198" y="140018"/>
                    <a:pt x="439103" y="244793"/>
                  </a:cubicBezTo>
                  <a:lnTo>
                    <a:pt x="439103" y="2524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2423931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ee photos of Footprints">
            <a:extLst>
              <a:ext uri="{FF2B5EF4-FFF2-40B4-BE49-F238E27FC236}">
                <a16:creationId xmlns:a16="http://schemas.microsoft.com/office/drawing/2014/main" id="{E0A240E2-36B9-4920-85C0-5FCD126DA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7" t="-531" r="23201" b="531"/>
          <a:stretch/>
        </p:blipFill>
        <p:spPr bwMode="auto">
          <a:xfrm>
            <a:off x="0" y="913463"/>
            <a:ext cx="2606937" cy="594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645B9B24-2737-4F5E-BA5F-8A356EC396CD}"/>
              </a:ext>
            </a:extLst>
          </p:cNvPr>
          <p:cNvSpPr txBox="1">
            <a:spLocks/>
          </p:cNvSpPr>
          <p:nvPr/>
        </p:nvSpPr>
        <p:spPr>
          <a:xfrm>
            <a:off x="3355258" y="2923534"/>
            <a:ext cx="7839484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Juízo de Admissibilidade</a:t>
            </a:r>
            <a:endParaRPr lang="pt-BR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49078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3E4A5E90-91EE-44CB-93E4-6FBE0E41B13E}"/>
              </a:ext>
            </a:extLst>
          </p:cNvPr>
          <p:cNvGraphicFramePr/>
          <p:nvPr/>
        </p:nvGraphicFramePr>
        <p:xfrm>
          <a:off x="824753" y="847165"/>
          <a:ext cx="10542494" cy="6010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Retângulo 18">
            <a:extLst>
              <a:ext uri="{FF2B5EF4-FFF2-40B4-BE49-F238E27FC236}">
                <a16:creationId xmlns:a16="http://schemas.microsoft.com/office/drawing/2014/main" id="{5B5B0283-3C51-4B53-8236-D6FAC5605DD7}"/>
              </a:ext>
            </a:extLst>
          </p:cNvPr>
          <p:cNvSpPr/>
          <p:nvPr/>
        </p:nvSpPr>
        <p:spPr>
          <a:xfrm>
            <a:off x="3101789" y="1869141"/>
            <a:ext cx="2693893" cy="7395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PAR</a:t>
            </a:r>
            <a:endParaRPr lang="pt-BR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89C30DAD-B671-438E-8F7C-C2B7D56CC043}"/>
              </a:ext>
            </a:extLst>
          </p:cNvPr>
          <p:cNvSpPr/>
          <p:nvPr/>
        </p:nvSpPr>
        <p:spPr>
          <a:xfrm>
            <a:off x="6620435" y="1869141"/>
            <a:ext cx="2693893" cy="7395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Gestão</a:t>
            </a:r>
            <a:endParaRPr lang="pt-BR" dirty="0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747B3320-2169-47F9-9789-60E220CD2DFC}"/>
              </a:ext>
            </a:extLst>
          </p:cNvPr>
          <p:cNvSpPr/>
          <p:nvPr/>
        </p:nvSpPr>
        <p:spPr>
          <a:xfrm>
            <a:off x="4520296" y="5495489"/>
            <a:ext cx="4729656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pt-BR" sz="2000" dirty="0"/>
              <a:t>Ex.: má qualidade da entrega, inobservância do prazo estabelecido e não cumprimento de regras do edital </a:t>
            </a:r>
          </a:p>
        </p:txBody>
      </p:sp>
    </p:spTree>
    <p:extLst>
      <p:ext uri="{BB962C8B-B14F-4D97-AF65-F5344CB8AC3E}">
        <p14:creationId xmlns:p14="http://schemas.microsoft.com/office/powerpoint/2010/main" val="13675906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5F84C4-5BF6-4DCE-8C43-E20BA95E72D7}"/>
              </a:ext>
            </a:extLst>
          </p:cNvPr>
          <p:cNvSpPr txBox="1">
            <a:spLocks/>
          </p:cNvSpPr>
          <p:nvPr/>
        </p:nvSpPr>
        <p:spPr>
          <a:xfrm>
            <a:off x="683423" y="1147172"/>
            <a:ext cx="9601200" cy="659921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Elementos do juízo de admissibilidade</a:t>
            </a:r>
            <a:endParaRPr lang="pt-BR" b="1" dirty="0">
              <a:latin typeface="+mn-l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83F1D6-E5DA-4812-8F78-515F9787967F}"/>
              </a:ext>
            </a:extLst>
          </p:cNvPr>
          <p:cNvSpPr txBox="1">
            <a:spLocks/>
          </p:cNvSpPr>
          <p:nvPr/>
        </p:nvSpPr>
        <p:spPr>
          <a:xfrm>
            <a:off x="601841" y="2238302"/>
            <a:ext cx="11234394" cy="4918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60000"/>
              <a:buFont typeface="Wingdings" panose="05000000000000000000" pitchFamily="2" charset="2"/>
              <a:buChar char="Ø"/>
            </a:pPr>
            <a:r>
              <a:rPr lang="pt-BR" sz="3200"/>
              <a:t>Indicação da possível autoria: </a:t>
            </a:r>
            <a:endParaRPr lang="pt-BR" sz="3200">
              <a:cs typeface="Calibri"/>
            </a:endParaRPr>
          </a:p>
          <a:p>
            <a:pPr lvl="1" algn="just"/>
            <a:r>
              <a:rPr lang="pt-BR" sz="2800"/>
              <a:t>O nome e o respectivo CNPJ da pessoa jurídica que responderá ao PAR.</a:t>
            </a:r>
            <a:endParaRPr lang="pt-BR" sz="2800">
              <a:cs typeface="Calibri"/>
            </a:endParaRPr>
          </a:p>
          <a:p>
            <a:pPr algn="just">
              <a:buSzPct val="60000"/>
              <a:buFont typeface="Wingdings" panose="05000000000000000000" pitchFamily="2" charset="2"/>
              <a:buChar char="Ø"/>
            </a:pPr>
            <a:r>
              <a:rPr lang="pt-BR" sz="3200"/>
              <a:t>Indicação dos indícios de autoria e materialidade:</a:t>
            </a:r>
            <a:endParaRPr lang="pt-BR" sz="3200">
              <a:cs typeface="Calibri"/>
            </a:endParaRPr>
          </a:p>
          <a:p>
            <a:pPr lvl="1" algn="just">
              <a:lnSpc>
                <a:spcPct val="100000"/>
              </a:lnSpc>
            </a:pPr>
            <a:r>
              <a:rPr lang="pt-BR" sz="2800"/>
              <a:t>Descrição da conduta lesiva supostamente praticada;</a:t>
            </a:r>
            <a:endParaRPr lang="pt-BR" sz="2800">
              <a:cs typeface="Calibri"/>
            </a:endParaRPr>
          </a:p>
          <a:p>
            <a:pPr lvl="1" algn="just">
              <a:lnSpc>
                <a:spcPct val="100000"/>
              </a:lnSpc>
            </a:pPr>
            <a:r>
              <a:rPr lang="pt-BR" sz="2800"/>
              <a:t>Indicação das provas;</a:t>
            </a:r>
            <a:endParaRPr lang="pt-BR" sz="2800">
              <a:cs typeface="Calibri"/>
            </a:endParaRPr>
          </a:p>
          <a:p>
            <a:pPr algn="just">
              <a:buSzPct val="60000"/>
              <a:buFont typeface="Wingdings" panose="05000000000000000000" pitchFamily="2" charset="2"/>
              <a:buChar char="Ø"/>
            </a:pPr>
            <a:r>
              <a:rPr lang="pt-BR" sz="3200"/>
              <a:t>O enquadramento preliminar da conduta lesiva:</a:t>
            </a:r>
            <a:endParaRPr lang="pt-BR" sz="3200">
              <a:cs typeface="Calibri"/>
            </a:endParaRPr>
          </a:p>
          <a:p>
            <a:pPr lvl="1" algn="just"/>
            <a:r>
              <a:rPr lang="pt-BR" sz="2800"/>
              <a:t>Tipos do art. 5º da Lei 12.846/13;</a:t>
            </a:r>
            <a:endParaRPr lang="pt-BR" sz="2800">
              <a:cs typeface="Calibri"/>
            </a:endParaRPr>
          </a:p>
          <a:p>
            <a:pPr lvl="1" algn="just"/>
            <a:r>
              <a:rPr lang="pt-BR" sz="2800"/>
              <a:t>Tipos relacionados a licitação e contrato da administração pública.</a:t>
            </a:r>
            <a:endParaRPr lang="pt-BR" sz="2800">
              <a:cs typeface="Calibri"/>
            </a:endParaRPr>
          </a:p>
          <a:p>
            <a:pPr algn="just">
              <a:buFont typeface="Wingdings" pitchFamily="2" charset="2"/>
              <a:buChar char="Ø"/>
            </a:pP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5913029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8E35A23-2629-42D5-91F4-DDB06AC4181B}"/>
              </a:ext>
            </a:extLst>
          </p:cNvPr>
          <p:cNvSpPr txBox="1"/>
          <p:nvPr/>
        </p:nvSpPr>
        <p:spPr>
          <a:xfrm>
            <a:off x="689622" y="1570187"/>
            <a:ext cx="10091979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3200" b="1">
                <a:cs typeface="Arial"/>
              </a:rPr>
              <a:t>Lei de </a:t>
            </a:r>
            <a:r>
              <a:rPr lang="en-US" sz="3200" b="1" err="1">
                <a:cs typeface="Arial"/>
              </a:rPr>
              <a:t>Abuso</a:t>
            </a:r>
            <a:r>
              <a:rPr lang="en-US" sz="3200" b="1">
                <a:cs typeface="Arial"/>
              </a:rPr>
              <a:t> de </a:t>
            </a:r>
            <a:r>
              <a:rPr lang="en-US" sz="3200" b="1" err="1">
                <a:cs typeface="Arial"/>
              </a:rPr>
              <a:t>Autoridade</a:t>
            </a:r>
            <a:r>
              <a:rPr lang="en-US" sz="3200" b="1">
                <a:cs typeface="Arial"/>
              </a:rPr>
              <a:t> – Lei nº 13.869/2019</a:t>
            </a:r>
            <a:endParaRPr lang="pt-BR" b="1"/>
          </a:p>
          <a:p>
            <a:pPr algn="just"/>
            <a:endParaRPr lang="en-US" sz="3200" b="1">
              <a:cs typeface="Arial"/>
            </a:endParaRPr>
          </a:p>
          <a:p>
            <a:pPr algn="just"/>
            <a:r>
              <a:rPr lang="en-US" sz="2800">
                <a:cs typeface="Arial"/>
              </a:rPr>
              <a:t>Art. 27.  </a:t>
            </a:r>
            <a:r>
              <a:rPr lang="en-US" sz="2800" b="1" err="1">
                <a:cs typeface="Arial"/>
              </a:rPr>
              <a:t>Requisitar</a:t>
            </a:r>
            <a:r>
              <a:rPr lang="en-US" sz="2800" b="1">
                <a:cs typeface="Arial"/>
              </a:rPr>
              <a:t> </a:t>
            </a:r>
            <a:r>
              <a:rPr lang="en-US" sz="2800" b="1" err="1">
                <a:cs typeface="Arial"/>
              </a:rPr>
              <a:t>instauração</a:t>
            </a:r>
            <a:r>
              <a:rPr lang="en-US" sz="2800">
                <a:cs typeface="Arial"/>
              </a:rPr>
              <a:t> </a:t>
            </a:r>
            <a:r>
              <a:rPr lang="en-US" sz="2800" err="1">
                <a:cs typeface="Arial"/>
              </a:rPr>
              <a:t>ou</a:t>
            </a:r>
            <a:r>
              <a:rPr lang="en-US" sz="2800">
                <a:cs typeface="Arial"/>
              </a:rPr>
              <a:t> </a:t>
            </a:r>
            <a:r>
              <a:rPr lang="en-US" sz="2800" b="1" err="1">
                <a:cs typeface="Arial"/>
              </a:rPr>
              <a:t>instaurar</a:t>
            </a:r>
            <a:r>
              <a:rPr lang="en-US" sz="2800" b="1">
                <a:cs typeface="Arial"/>
              </a:rPr>
              <a:t> </a:t>
            </a:r>
            <a:r>
              <a:rPr lang="en-US" sz="2800" b="1" err="1">
                <a:cs typeface="Arial"/>
              </a:rPr>
              <a:t>procedimento</a:t>
            </a:r>
            <a:r>
              <a:rPr lang="en-US" sz="2800" b="1">
                <a:cs typeface="Arial"/>
              </a:rPr>
              <a:t> </a:t>
            </a:r>
            <a:r>
              <a:rPr lang="en-US" sz="2800" b="1" err="1">
                <a:cs typeface="Arial"/>
              </a:rPr>
              <a:t>investigatório</a:t>
            </a:r>
            <a:r>
              <a:rPr lang="en-US" sz="2800">
                <a:cs typeface="Arial"/>
              </a:rPr>
              <a:t> </a:t>
            </a:r>
            <a:r>
              <a:rPr lang="en-US" sz="2800" b="1">
                <a:cs typeface="Arial"/>
              </a:rPr>
              <a:t>de </a:t>
            </a:r>
            <a:r>
              <a:rPr lang="en-US" sz="2800" b="1" err="1">
                <a:cs typeface="Arial"/>
              </a:rPr>
              <a:t>infração</a:t>
            </a:r>
            <a:r>
              <a:rPr lang="en-US" sz="2800" b="1">
                <a:cs typeface="Arial"/>
              </a:rPr>
              <a:t> </a:t>
            </a:r>
            <a:r>
              <a:rPr lang="en-US" sz="2800">
                <a:cs typeface="Arial"/>
              </a:rPr>
              <a:t>penal </a:t>
            </a:r>
            <a:r>
              <a:rPr lang="en-US" sz="2800" err="1">
                <a:cs typeface="Arial"/>
              </a:rPr>
              <a:t>ou</a:t>
            </a:r>
            <a:r>
              <a:rPr lang="en-US" sz="2800">
                <a:cs typeface="Arial"/>
              </a:rPr>
              <a:t> </a:t>
            </a:r>
            <a:r>
              <a:rPr lang="en-US" sz="2800" b="1" err="1">
                <a:cs typeface="Arial"/>
              </a:rPr>
              <a:t>administrativa</a:t>
            </a:r>
            <a:r>
              <a:rPr lang="en-US" sz="2800">
                <a:cs typeface="Arial"/>
              </a:rPr>
              <a:t>, em </a:t>
            </a:r>
            <a:r>
              <a:rPr lang="en-US" sz="2800" err="1">
                <a:cs typeface="Arial"/>
              </a:rPr>
              <a:t>desfavor</a:t>
            </a:r>
            <a:r>
              <a:rPr lang="en-US" sz="2800">
                <a:cs typeface="Arial"/>
              </a:rPr>
              <a:t> de </a:t>
            </a:r>
            <a:r>
              <a:rPr lang="en-US" sz="2800" err="1">
                <a:cs typeface="Arial"/>
              </a:rPr>
              <a:t>alguém</a:t>
            </a:r>
            <a:r>
              <a:rPr lang="en-US" sz="2800">
                <a:cs typeface="Arial"/>
              </a:rPr>
              <a:t>, </a:t>
            </a:r>
            <a:r>
              <a:rPr lang="en-US" sz="2800" b="1">
                <a:cs typeface="Arial"/>
              </a:rPr>
              <a:t>à </a:t>
            </a:r>
            <a:r>
              <a:rPr lang="en-US" sz="2800" b="1" err="1">
                <a:cs typeface="Arial"/>
              </a:rPr>
              <a:t>falta</a:t>
            </a:r>
            <a:r>
              <a:rPr lang="en-US" sz="2800" b="1">
                <a:cs typeface="Arial"/>
              </a:rPr>
              <a:t> de </a:t>
            </a:r>
            <a:r>
              <a:rPr lang="en-US" sz="2800" b="1" err="1">
                <a:cs typeface="Arial"/>
              </a:rPr>
              <a:t>qualquer</a:t>
            </a:r>
            <a:r>
              <a:rPr lang="en-US" sz="2800" b="1">
                <a:cs typeface="Arial"/>
              </a:rPr>
              <a:t> </a:t>
            </a:r>
            <a:r>
              <a:rPr lang="en-US" sz="2800" b="1" err="1">
                <a:cs typeface="Arial"/>
              </a:rPr>
              <a:t>indício</a:t>
            </a:r>
            <a:r>
              <a:rPr lang="en-US" sz="2800">
                <a:cs typeface="Arial"/>
              </a:rPr>
              <a:t> da </a:t>
            </a:r>
            <a:r>
              <a:rPr lang="en-US" sz="2800" err="1">
                <a:cs typeface="Arial"/>
              </a:rPr>
              <a:t>prática</a:t>
            </a:r>
            <a:r>
              <a:rPr lang="en-US" sz="2800">
                <a:cs typeface="Arial"/>
              </a:rPr>
              <a:t> de crime, de </a:t>
            </a:r>
            <a:r>
              <a:rPr lang="en-US" sz="2800" err="1">
                <a:cs typeface="Arial"/>
              </a:rPr>
              <a:t>ilícito</a:t>
            </a:r>
            <a:r>
              <a:rPr lang="en-US" sz="2800">
                <a:cs typeface="Arial"/>
              </a:rPr>
              <a:t> </a:t>
            </a:r>
            <a:r>
              <a:rPr lang="en-US" sz="2800" err="1">
                <a:cs typeface="Arial"/>
              </a:rPr>
              <a:t>funcional</a:t>
            </a:r>
            <a:r>
              <a:rPr lang="en-US" sz="2800">
                <a:cs typeface="Arial"/>
              </a:rPr>
              <a:t> </a:t>
            </a:r>
            <a:r>
              <a:rPr lang="en-US" sz="2800" err="1">
                <a:cs typeface="Arial"/>
              </a:rPr>
              <a:t>ou</a:t>
            </a:r>
            <a:r>
              <a:rPr lang="en-US" sz="2800">
                <a:cs typeface="Arial"/>
              </a:rPr>
              <a:t> </a:t>
            </a:r>
            <a:r>
              <a:rPr lang="en-US" sz="2800" b="1">
                <a:cs typeface="Arial"/>
              </a:rPr>
              <a:t>de </a:t>
            </a:r>
            <a:r>
              <a:rPr lang="en-US" sz="2800" b="1" err="1">
                <a:cs typeface="Arial"/>
              </a:rPr>
              <a:t>infração</a:t>
            </a:r>
            <a:r>
              <a:rPr lang="en-US" sz="2800" b="1">
                <a:cs typeface="Arial"/>
              </a:rPr>
              <a:t> </a:t>
            </a:r>
            <a:r>
              <a:rPr lang="en-US" sz="2800" b="1" err="1">
                <a:cs typeface="Arial"/>
              </a:rPr>
              <a:t>administrativa</a:t>
            </a:r>
            <a:r>
              <a:rPr lang="en-US" sz="2800">
                <a:cs typeface="Arial"/>
              </a:rPr>
              <a:t>:</a:t>
            </a:r>
            <a:endParaRPr lang="en-US" sz="2800">
              <a:cs typeface="Calibri"/>
            </a:endParaRPr>
          </a:p>
          <a:p>
            <a:pPr algn="just"/>
            <a:r>
              <a:rPr lang="en-US" sz="2800">
                <a:cs typeface="Arial"/>
              </a:rPr>
              <a:t>Pena - </a:t>
            </a:r>
            <a:r>
              <a:rPr lang="en-US" sz="2800" err="1">
                <a:cs typeface="Arial"/>
              </a:rPr>
              <a:t>detenção</a:t>
            </a:r>
            <a:r>
              <a:rPr lang="en-US" sz="2800">
                <a:cs typeface="Arial"/>
              </a:rPr>
              <a:t>, de 6 (seis) </a:t>
            </a:r>
            <a:r>
              <a:rPr lang="en-US" sz="2800" err="1">
                <a:cs typeface="Arial"/>
              </a:rPr>
              <a:t>meses</a:t>
            </a:r>
            <a:r>
              <a:rPr lang="en-US" sz="2800">
                <a:cs typeface="Arial"/>
              </a:rPr>
              <a:t> a 2 (</a:t>
            </a:r>
            <a:r>
              <a:rPr lang="en-US" sz="2800" err="1">
                <a:cs typeface="Arial"/>
              </a:rPr>
              <a:t>dois</a:t>
            </a:r>
            <a:r>
              <a:rPr lang="en-US" sz="2800">
                <a:cs typeface="Arial"/>
              </a:rPr>
              <a:t>) </a:t>
            </a:r>
            <a:r>
              <a:rPr lang="en-US" sz="2800" err="1">
                <a:cs typeface="Arial"/>
              </a:rPr>
              <a:t>anos</a:t>
            </a:r>
            <a:r>
              <a:rPr lang="en-US" sz="2800">
                <a:cs typeface="Arial"/>
              </a:rPr>
              <a:t>, e </a:t>
            </a:r>
            <a:r>
              <a:rPr lang="en-US" sz="2800" err="1">
                <a:cs typeface="Arial"/>
              </a:rPr>
              <a:t>multa</a:t>
            </a:r>
            <a:r>
              <a:rPr lang="en-US" sz="2800">
                <a:cs typeface="Arial"/>
              </a:rPr>
              <a:t>.</a:t>
            </a:r>
          </a:p>
          <a:p>
            <a:pPr algn="just"/>
            <a:r>
              <a:rPr lang="en-US" sz="2800" err="1">
                <a:cs typeface="Arial"/>
              </a:rPr>
              <a:t>Parágrafo</a:t>
            </a:r>
            <a:r>
              <a:rPr lang="en-US" sz="2800">
                <a:cs typeface="Arial"/>
              </a:rPr>
              <a:t> </a:t>
            </a:r>
            <a:r>
              <a:rPr lang="en-US" sz="2800" err="1">
                <a:cs typeface="Arial"/>
              </a:rPr>
              <a:t>único</a:t>
            </a:r>
            <a:r>
              <a:rPr lang="en-US" sz="2800">
                <a:cs typeface="Arial"/>
              </a:rPr>
              <a:t>.  </a:t>
            </a:r>
            <a:r>
              <a:rPr lang="en-US" sz="2800" err="1">
                <a:cs typeface="Arial"/>
              </a:rPr>
              <a:t>Não</a:t>
            </a:r>
            <a:r>
              <a:rPr lang="en-US" sz="2800">
                <a:cs typeface="Arial"/>
              </a:rPr>
              <a:t> </a:t>
            </a:r>
            <a:r>
              <a:rPr lang="en-US" sz="2800" err="1">
                <a:cs typeface="Arial"/>
              </a:rPr>
              <a:t>há</a:t>
            </a:r>
            <a:r>
              <a:rPr lang="en-US" sz="2800">
                <a:cs typeface="Arial"/>
              </a:rPr>
              <a:t> crime </a:t>
            </a:r>
            <a:r>
              <a:rPr lang="en-US" sz="2800" err="1">
                <a:cs typeface="Arial"/>
              </a:rPr>
              <a:t>quando</a:t>
            </a:r>
            <a:r>
              <a:rPr lang="en-US" sz="2800">
                <a:cs typeface="Arial"/>
              </a:rPr>
              <a:t> se </a:t>
            </a:r>
            <a:r>
              <a:rPr lang="en-US" sz="2800" err="1">
                <a:cs typeface="Arial"/>
              </a:rPr>
              <a:t>tratar</a:t>
            </a:r>
            <a:r>
              <a:rPr lang="en-US" sz="2800">
                <a:cs typeface="Arial"/>
              </a:rPr>
              <a:t> de </a:t>
            </a:r>
            <a:r>
              <a:rPr lang="en-US" sz="2800" err="1">
                <a:cs typeface="Arial"/>
              </a:rPr>
              <a:t>sindicância</a:t>
            </a:r>
            <a:r>
              <a:rPr lang="en-US" sz="2800">
                <a:cs typeface="Arial"/>
              </a:rPr>
              <a:t> </a:t>
            </a:r>
            <a:r>
              <a:rPr lang="en-US" sz="2800" err="1">
                <a:cs typeface="Arial"/>
              </a:rPr>
              <a:t>ou</a:t>
            </a:r>
            <a:r>
              <a:rPr lang="en-US" sz="2800">
                <a:cs typeface="Arial"/>
              </a:rPr>
              <a:t> </a:t>
            </a:r>
            <a:r>
              <a:rPr lang="en-US" sz="2800" err="1">
                <a:cs typeface="Arial"/>
              </a:rPr>
              <a:t>investigação</a:t>
            </a:r>
            <a:r>
              <a:rPr lang="en-US" sz="2800">
                <a:cs typeface="Arial"/>
              </a:rPr>
              <a:t> </a:t>
            </a:r>
            <a:r>
              <a:rPr lang="en-US" sz="2800" err="1">
                <a:cs typeface="Arial"/>
              </a:rPr>
              <a:t>preliminar</a:t>
            </a:r>
            <a:r>
              <a:rPr lang="en-US" sz="2800">
                <a:cs typeface="Arial"/>
              </a:rPr>
              <a:t> </a:t>
            </a:r>
            <a:r>
              <a:rPr lang="en-US" sz="2800" err="1">
                <a:cs typeface="Arial"/>
              </a:rPr>
              <a:t>sumária</a:t>
            </a:r>
            <a:r>
              <a:rPr lang="en-US" sz="2800">
                <a:cs typeface="Arial"/>
              </a:rPr>
              <a:t>, </a:t>
            </a:r>
            <a:r>
              <a:rPr lang="en-US" sz="2800" err="1">
                <a:cs typeface="Arial"/>
              </a:rPr>
              <a:t>devidamente</a:t>
            </a:r>
            <a:r>
              <a:rPr lang="en-US" sz="2800">
                <a:cs typeface="Arial"/>
              </a:rPr>
              <a:t> </a:t>
            </a:r>
            <a:r>
              <a:rPr lang="en-US" sz="2800" err="1">
                <a:cs typeface="Arial"/>
              </a:rPr>
              <a:t>justificada</a:t>
            </a:r>
            <a:r>
              <a:rPr lang="en-US" sz="2800"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9041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áfico 9" descr="Voz">
            <a:extLst>
              <a:ext uri="{FF2B5EF4-FFF2-40B4-BE49-F238E27FC236}">
                <a16:creationId xmlns:a16="http://schemas.microsoft.com/office/drawing/2014/main" id="{AB13C0BA-A492-C2F6-A3C7-D11EBD991A90}"/>
              </a:ext>
            </a:extLst>
          </p:cNvPr>
          <p:cNvGrpSpPr/>
          <p:nvPr/>
        </p:nvGrpSpPr>
        <p:grpSpPr>
          <a:xfrm>
            <a:off x="491519" y="2902581"/>
            <a:ext cx="11049000" cy="3245364"/>
            <a:chOff x="5679281" y="3155156"/>
            <a:chExt cx="828675" cy="542925"/>
          </a:xfrm>
          <a:solidFill>
            <a:schemeClr val="accent2">
              <a:alpha val="20000"/>
            </a:schemeClr>
          </a:solidFill>
        </p:grpSpPr>
        <p:sp>
          <p:nvSpPr>
            <p:cNvPr id="3" name="Forma Livre: Forma 2">
              <a:extLst>
                <a:ext uri="{FF2B5EF4-FFF2-40B4-BE49-F238E27FC236}">
                  <a16:creationId xmlns:a16="http://schemas.microsoft.com/office/drawing/2014/main" id="{69D5EBF8-D38D-F624-232C-B49E150A90EF}"/>
                </a:ext>
              </a:extLst>
            </p:cNvPr>
            <p:cNvSpPr/>
            <p:nvPr/>
          </p:nvSpPr>
          <p:spPr>
            <a:xfrm>
              <a:off x="6441281" y="3377089"/>
              <a:ext cx="66675" cy="95250"/>
            </a:xfrm>
            <a:custGeom>
              <a:avLst/>
              <a:gdLst>
                <a:gd name="connsiteX0" fmla="*/ 7144 w 66675"/>
                <a:gd name="connsiteY0" fmla="*/ 7144 h 95250"/>
                <a:gd name="connsiteX1" fmla="*/ 64294 w 66675"/>
                <a:gd name="connsiteY1" fmla="*/ 7144 h 95250"/>
                <a:gd name="connsiteX2" fmla="*/ 64294 w 66675"/>
                <a:gd name="connsiteY2" fmla="*/ 95726 h 95250"/>
                <a:gd name="connsiteX3" fmla="*/ 7144 w 66675"/>
                <a:gd name="connsiteY3" fmla="*/ 9572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95250">
                  <a:moveTo>
                    <a:pt x="7144" y="7144"/>
                  </a:moveTo>
                  <a:lnTo>
                    <a:pt x="64294" y="7144"/>
                  </a:lnTo>
                  <a:lnTo>
                    <a:pt x="64294" y="95726"/>
                  </a:lnTo>
                  <a:lnTo>
                    <a:pt x="7144" y="957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id="{96E31270-2A20-BB5F-7383-8A0FFF732277}"/>
                </a:ext>
              </a:extLst>
            </p:cNvPr>
            <p:cNvSpPr/>
            <p:nvPr/>
          </p:nvSpPr>
          <p:spPr>
            <a:xfrm>
              <a:off x="6250781" y="3377089"/>
              <a:ext cx="66675" cy="95250"/>
            </a:xfrm>
            <a:custGeom>
              <a:avLst/>
              <a:gdLst>
                <a:gd name="connsiteX0" fmla="*/ 7144 w 66675"/>
                <a:gd name="connsiteY0" fmla="*/ 7144 h 95250"/>
                <a:gd name="connsiteX1" fmla="*/ 64294 w 66675"/>
                <a:gd name="connsiteY1" fmla="*/ 7144 h 95250"/>
                <a:gd name="connsiteX2" fmla="*/ 64294 w 66675"/>
                <a:gd name="connsiteY2" fmla="*/ 95726 h 95250"/>
                <a:gd name="connsiteX3" fmla="*/ 7144 w 66675"/>
                <a:gd name="connsiteY3" fmla="*/ 9572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95250">
                  <a:moveTo>
                    <a:pt x="7144" y="7144"/>
                  </a:moveTo>
                  <a:lnTo>
                    <a:pt x="64294" y="7144"/>
                  </a:lnTo>
                  <a:lnTo>
                    <a:pt x="64294" y="95726"/>
                  </a:lnTo>
                  <a:lnTo>
                    <a:pt x="7144" y="957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A897EE54-28DF-9B02-3F58-B59A429D7DF6}"/>
                </a:ext>
              </a:extLst>
            </p:cNvPr>
            <p:cNvSpPr/>
            <p:nvPr/>
          </p:nvSpPr>
          <p:spPr>
            <a:xfrm>
              <a:off x="5679281" y="3377089"/>
              <a:ext cx="66675" cy="95250"/>
            </a:xfrm>
            <a:custGeom>
              <a:avLst/>
              <a:gdLst>
                <a:gd name="connsiteX0" fmla="*/ 7144 w 66675"/>
                <a:gd name="connsiteY0" fmla="*/ 7144 h 95250"/>
                <a:gd name="connsiteX1" fmla="*/ 64294 w 66675"/>
                <a:gd name="connsiteY1" fmla="*/ 7144 h 95250"/>
                <a:gd name="connsiteX2" fmla="*/ 64294 w 66675"/>
                <a:gd name="connsiteY2" fmla="*/ 95726 h 95250"/>
                <a:gd name="connsiteX3" fmla="*/ 7144 w 66675"/>
                <a:gd name="connsiteY3" fmla="*/ 9572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95250">
                  <a:moveTo>
                    <a:pt x="7144" y="7144"/>
                  </a:moveTo>
                  <a:lnTo>
                    <a:pt x="64294" y="7144"/>
                  </a:lnTo>
                  <a:lnTo>
                    <a:pt x="64294" y="95726"/>
                  </a:lnTo>
                  <a:lnTo>
                    <a:pt x="7144" y="957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4DB23D88-F936-B854-5DD2-568AF85DB340}"/>
                </a:ext>
              </a:extLst>
            </p:cNvPr>
            <p:cNvSpPr/>
            <p:nvPr/>
          </p:nvSpPr>
          <p:spPr>
            <a:xfrm>
              <a:off x="6346031" y="3333274"/>
              <a:ext cx="66675" cy="190500"/>
            </a:xfrm>
            <a:custGeom>
              <a:avLst/>
              <a:gdLst>
                <a:gd name="connsiteX0" fmla="*/ 7144 w 66675"/>
                <a:gd name="connsiteY0" fmla="*/ 7144 h 190500"/>
                <a:gd name="connsiteX1" fmla="*/ 64294 w 66675"/>
                <a:gd name="connsiteY1" fmla="*/ 7144 h 190500"/>
                <a:gd name="connsiteX2" fmla="*/ 64294 w 66675"/>
                <a:gd name="connsiteY2" fmla="*/ 185261 h 190500"/>
                <a:gd name="connsiteX3" fmla="*/ 7144 w 66675"/>
                <a:gd name="connsiteY3" fmla="*/ 185261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190500">
                  <a:moveTo>
                    <a:pt x="7144" y="7144"/>
                  </a:moveTo>
                  <a:lnTo>
                    <a:pt x="64294" y="7144"/>
                  </a:lnTo>
                  <a:lnTo>
                    <a:pt x="64294" y="185261"/>
                  </a:lnTo>
                  <a:lnTo>
                    <a:pt x="7144" y="1852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9C0FAF5F-FB57-51F8-8664-653BDFC6156D}"/>
                </a:ext>
              </a:extLst>
            </p:cNvPr>
            <p:cNvSpPr/>
            <p:nvPr/>
          </p:nvSpPr>
          <p:spPr>
            <a:xfrm>
              <a:off x="6155531" y="3333274"/>
              <a:ext cx="66675" cy="190500"/>
            </a:xfrm>
            <a:custGeom>
              <a:avLst/>
              <a:gdLst>
                <a:gd name="connsiteX0" fmla="*/ 7144 w 66675"/>
                <a:gd name="connsiteY0" fmla="*/ 7144 h 190500"/>
                <a:gd name="connsiteX1" fmla="*/ 64294 w 66675"/>
                <a:gd name="connsiteY1" fmla="*/ 7144 h 190500"/>
                <a:gd name="connsiteX2" fmla="*/ 64294 w 66675"/>
                <a:gd name="connsiteY2" fmla="*/ 185261 h 190500"/>
                <a:gd name="connsiteX3" fmla="*/ 7144 w 66675"/>
                <a:gd name="connsiteY3" fmla="*/ 185261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190500">
                  <a:moveTo>
                    <a:pt x="7144" y="7144"/>
                  </a:moveTo>
                  <a:lnTo>
                    <a:pt x="64294" y="7144"/>
                  </a:lnTo>
                  <a:lnTo>
                    <a:pt x="64294" y="185261"/>
                  </a:lnTo>
                  <a:lnTo>
                    <a:pt x="7144" y="1852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79A186D7-CBBA-D06E-22C9-AF9C4F1330C3}"/>
                </a:ext>
              </a:extLst>
            </p:cNvPr>
            <p:cNvSpPr/>
            <p:nvPr/>
          </p:nvSpPr>
          <p:spPr>
            <a:xfrm>
              <a:off x="5774531" y="3333274"/>
              <a:ext cx="66675" cy="190500"/>
            </a:xfrm>
            <a:custGeom>
              <a:avLst/>
              <a:gdLst>
                <a:gd name="connsiteX0" fmla="*/ 7144 w 66675"/>
                <a:gd name="connsiteY0" fmla="*/ 7144 h 190500"/>
                <a:gd name="connsiteX1" fmla="*/ 64294 w 66675"/>
                <a:gd name="connsiteY1" fmla="*/ 7144 h 190500"/>
                <a:gd name="connsiteX2" fmla="*/ 64294 w 66675"/>
                <a:gd name="connsiteY2" fmla="*/ 185261 h 190500"/>
                <a:gd name="connsiteX3" fmla="*/ 7144 w 66675"/>
                <a:gd name="connsiteY3" fmla="*/ 185261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190500">
                  <a:moveTo>
                    <a:pt x="7144" y="7144"/>
                  </a:moveTo>
                  <a:lnTo>
                    <a:pt x="64294" y="7144"/>
                  </a:lnTo>
                  <a:lnTo>
                    <a:pt x="64294" y="185261"/>
                  </a:lnTo>
                  <a:lnTo>
                    <a:pt x="7144" y="1852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73B4A048-3914-8506-F603-3477A05861E3}"/>
                </a:ext>
              </a:extLst>
            </p:cNvPr>
            <p:cNvSpPr/>
            <p:nvPr/>
          </p:nvSpPr>
          <p:spPr>
            <a:xfrm>
              <a:off x="6060281" y="3288506"/>
              <a:ext cx="66675" cy="276225"/>
            </a:xfrm>
            <a:custGeom>
              <a:avLst/>
              <a:gdLst>
                <a:gd name="connsiteX0" fmla="*/ 7144 w 66675"/>
                <a:gd name="connsiteY0" fmla="*/ 7144 h 276225"/>
                <a:gd name="connsiteX1" fmla="*/ 64294 w 66675"/>
                <a:gd name="connsiteY1" fmla="*/ 7144 h 276225"/>
                <a:gd name="connsiteX2" fmla="*/ 64294 w 66675"/>
                <a:gd name="connsiteY2" fmla="*/ 273844 h 276225"/>
                <a:gd name="connsiteX3" fmla="*/ 7144 w 66675"/>
                <a:gd name="connsiteY3" fmla="*/ 273844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276225">
                  <a:moveTo>
                    <a:pt x="7144" y="7144"/>
                  </a:moveTo>
                  <a:lnTo>
                    <a:pt x="64294" y="7144"/>
                  </a:lnTo>
                  <a:lnTo>
                    <a:pt x="64294" y="273844"/>
                  </a:lnTo>
                  <a:lnTo>
                    <a:pt x="7144" y="2738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3895AC46-A34D-CFA6-5049-35B0AB13AAD8}"/>
                </a:ext>
              </a:extLst>
            </p:cNvPr>
            <p:cNvSpPr/>
            <p:nvPr/>
          </p:nvSpPr>
          <p:spPr>
            <a:xfrm>
              <a:off x="5869781" y="3243739"/>
              <a:ext cx="66675" cy="361950"/>
            </a:xfrm>
            <a:custGeom>
              <a:avLst/>
              <a:gdLst>
                <a:gd name="connsiteX0" fmla="*/ 7144 w 66675"/>
                <a:gd name="connsiteY0" fmla="*/ 7144 h 361950"/>
                <a:gd name="connsiteX1" fmla="*/ 64294 w 66675"/>
                <a:gd name="connsiteY1" fmla="*/ 7144 h 361950"/>
                <a:gd name="connsiteX2" fmla="*/ 64294 w 66675"/>
                <a:gd name="connsiteY2" fmla="*/ 362426 h 361950"/>
                <a:gd name="connsiteX3" fmla="*/ 7144 w 66675"/>
                <a:gd name="connsiteY3" fmla="*/ 362426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61950">
                  <a:moveTo>
                    <a:pt x="7144" y="7144"/>
                  </a:moveTo>
                  <a:lnTo>
                    <a:pt x="64294" y="7144"/>
                  </a:lnTo>
                  <a:lnTo>
                    <a:pt x="64294" y="362426"/>
                  </a:lnTo>
                  <a:lnTo>
                    <a:pt x="7144" y="3624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4D6160D1-4154-717F-4D99-90D3BBA7C008}"/>
                </a:ext>
              </a:extLst>
            </p:cNvPr>
            <p:cNvSpPr/>
            <p:nvPr/>
          </p:nvSpPr>
          <p:spPr>
            <a:xfrm>
              <a:off x="5965031" y="3155156"/>
              <a:ext cx="66675" cy="542925"/>
            </a:xfrm>
            <a:custGeom>
              <a:avLst/>
              <a:gdLst>
                <a:gd name="connsiteX0" fmla="*/ 7144 w 66675"/>
                <a:gd name="connsiteY0" fmla="*/ 7144 h 542925"/>
                <a:gd name="connsiteX1" fmla="*/ 64294 w 66675"/>
                <a:gd name="connsiteY1" fmla="*/ 7144 h 542925"/>
                <a:gd name="connsiteX2" fmla="*/ 64294 w 66675"/>
                <a:gd name="connsiteY2" fmla="*/ 540544 h 542925"/>
                <a:gd name="connsiteX3" fmla="*/ 7144 w 66675"/>
                <a:gd name="connsiteY3" fmla="*/ 540544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542925">
                  <a:moveTo>
                    <a:pt x="7144" y="7144"/>
                  </a:moveTo>
                  <a:lnTo>
                    <a:pt x="64294" y="7144"/>
                  </a:lnTo>
                  <a:lnTo>
                    <a:pt x="64294" y="540544"/>
                  </a:lnTo>
                  <a:lnTo>
                    <a:pt x="7144" y="5405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2" name="Retângulo 11">
            <a:extLst>
              <a:ext uri="{FF2B5EF4-FFF2-40B4-BE49-F238E27FC236}">
                <a16:creationId xmlns:a16="http://schemas.microsoft.com/office/drawing/2014/main" id="{1F8CB065-C9EA-E5A6-1D8A-CC42D564EA66}"/>
              </a:ext>
            </a:extLst>
          </p:cNvPr>
          <p:cNvSpPr/>
          <p:nvPr/>
        </p:nvSpPr>
        <p:spPr>
          <a:xfrm>
            <a:off x="463437" y="839487"/>
            <a:ext cx="110746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>
                <a:ea typeface="Verdana" charset="0"/>
                <a:cs typeface="Verdana" charset="0"/>
              </a:rPr>
              <a:t>Esferas de Responsabilização</a:t>
            </a:r>
            <a:endParaRPr lang="pt-BR" sz="5400" b="1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DAC6F8D6-822F-0274-88D4-759B2766F135}"/>
              </a:ext>
            </a:extLst>
          </p:cNvPr>
          <p:cNvSpPr/>
          <p:nvPr/>
        </p:nvSpPr>
        <p:spPr>
          <a:xfrm>
            <a:off x="584466" y="1850203"/>
            <a:ext cx="2368440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pt-BR" sz="4000" b="1">
                <a:ea typeface="Verdana"/>
                <a:cs typeface="Verdana"/>
              </a:rPr>
              <a:t>Civil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A21B0F9-3AF3-57EC-BED1-A6BE62964B2E}"/>
              </a:ext>
            </a:extLst>
          </p:cNvPr>
          <p:cNvSpPr/>
          <p:nvPr/>
        </p:nvSpPr>
        <p:spPr>
          <a:xfrm>
            <a:off x="4925697" y="1835497"/>
            <a:ext cx="2053644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pt-BR" sz="4000" b="1">
                <a:ea typeface="Verdana"/>
                <a:cs typeface="Verdana"/>
              </a:rPr>
              <a:t>Penal</a:t>
            </a:r>
            <a:endParaRPr lang="pt-BR" sz="4000" b="1">
              <a:ea typeface="Verdana"/>
              <a:cs typeface="Calibri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2E48D3D8-9BE7-E4C0-B980-4C2DAD6FDDC5}"/>
              </a:ext>
            </a:extLst>
          </p:cNvPr>
          <p:cNvSpPr/>
          <p:nvPr/>
        </p:nvSpPr>
        <p:spPr>
          <a:xfrm>
            <a:off x="8303429" y="1850203"/>
            <a:ext cx="3527773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pt-BR" sz="4000" b="1">
                <a:ea typeface="Verdana"/>
                <a:cs typeface="Verdana"/>
              </a:rPr>
              <a:t>Administrativo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37C72092-FB6C-0603-F4E5-1FE89D6F24BC}"/>
              </a:ext>
            </a:extLst>
          </p:cNvPr>
          <p:cNvSpPr/>
          <p:nvPr/>
        </p:nvSpPr>
        <p:spPr>
          <a:xfrm>
            <a:off x="199434" y="2841835"/>
            <a:ext cx="3589502" cy="240065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000">
                <a:ea typeface="Verdana"/>
                <a:cs typeface="Verdana"/>
              </a:rPr>
              <a:t>Patrimônio</a:t>
            </a:r>
            <a:endParaRPr lang="pt-BR" sz="2000">
              <a:ea typeface="Verdana" charset="0"/>
              <a:cs typeface="Verdana" charset="0"/>
            </a:endParaRP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000">
                <a:ea typeface="Verdana" charset="0"/>
                <a:cs typeface="Verdana" charset="0"/>
              </a:rPr>
              <a:t>Recompor o patrimônio daquele que o teve injustamente dilapidado.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000">
                <a:ea typeface="Verdana" charset="0"/>
                <a:cs typeface="Verdana" charset="0"/>
              </a:rPr>
              <a:t>Depende de ação judicial movida pelo ofendido.  </a:t>
            </a:r>
            <a:endParaRPr lang="pt-BR" sz="200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D04B056E-C8FC-4F2B-65CB-956049581820}"/>
              </a:ext>
            </a:extLst>
          </p:cNvPr>
          <p:cNvSpPr/>
          <p:nvPr/>
        </p:nvSpPr>
        <p:spPr>
          <a:xfrm>
            <a:off x="4164019" y="2841835"/>
            <a:ext cx="3693497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  <a:tabLst>
                <a:tab pos="220663" algn="l"/>
              </a:tabLst>
            </a:pPr>
            <a:r>
              <a:rPr lang="pt-BR" sz="2000">
                <a:ea typeface="Verdana" charset="0"/>
                <a:cs typeface="Verdana" charset="0"/>
              </a:rPr>
              <a:t>Bens jurídicos indisponíveis como, a vida, a liberdade e a integridade física.</a:t>
            </a:r>
          </a:p>
          <a:p>
            <a:pPr algn="just">
              <a:spcAft>
                <a:spcPts val="1800"/>
              </a:spcAft>
              <a:tabLst>
                <a:tab pos="220663" algn="l"/>
              </a:tabLst>
            </a:pPr>
            <a:r>
              <a:rPr lang="pt-BR" sz="2000">
                <a:ea typeface="Verdana" charset="0"/>
                <a:cs typeface="Verdana" charset="0"/>
              </a:rPr>
              <a:t>Conduta tipificada no Código Penal ou leis específicas.</a:t>
            </a:r>
          </a:p>
          <a:p>
            <a:pPr algn="just">
              <a:spcAft>
                <a:spcPts val="1800"/>
              </a:spcAft>
              <a:tabLst>
                <a:tab pos="220663" algn="l"/>
              </a:tabLst>
            </a:pPr>
            <a:r>
              <a:rPr lang="pt-BR" sz="2000">
                <a:ea typeface="Verdana" charset="0"/>
                <a:cs typeface="Verdana" charset="0"/>
              </a:rPr>
              <a:t>Depende de ação judicial proposta, em regra, pelo Ministério Público. </a:t>
            </a:r>
          </a:p>
          <a:p>
            <a:pPr algn="just">
              <a:spcAft>
                <a:spcPts val="1800"/>
              </a:spcAft>
              <a:tabLst>
                <a:tab pos="220663" algn="l"/>
              </a:tabLst>
            </a:pPr>
            <a:r>
              <a:rPr lang="pt-BR" sz="2000">
                <a:ea typeface="Verdana" charset="0"/>
                <a:cs typeface="Verdana" charset="0"/>
              </a:rPr>
              <a:t>Penas privativas de liberdade, restritivas de direito e multa. 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7E80ACA4-B1F6-E62D-2032-04BDA8E44397}"/>
              </a:ext>
            </a:extLst>
          </p:cNvPr>
          <p:cNvSpPr/>
          <p:nvPr/>
        </p:nvSpPr>
        <p:spPr>
          <a:xfrm>
            <a:off x="8238529" y="2841834"/>
            <a:ext cx="3657581" cy="36317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spcAft>
                <a:spcPts val="1800"/>
              </a:spcAft>
              <a:tabLst>
                <a:tab pos="265113" algn="l"/>
              </a:tabLst>
            </a:pPr>
            <a:r>
              <a:rPr lang="pt-BR" sz="2000">
                <a:ea typeface="Verdana"/>
                <a:cs typeface="Verdana"/>
              </a:rPr>
              <a:t>Decorre da necessidade da Administração Pública fazer valer seus regulamentos.</a:t>
            </a:r>
          </a:p>
          <a:p>
            <a:pPr algn="just">
              <a:spcAft>
                <a:spcPts val="1800"/>
              </a:spcAft>
              <a:tabLst>
                <a:tab pos="265113" algn="l"/>
              </a:tabLst>
            </a:pPr>
            <a:r>
              <a:rPr lang="pt-BR" sz="2000">
                <a:ea typeface="Verdana" charset="0"/>
                <a:cs typeface="Verdana" charset="0"/>
              </a:rPr>
              <a:t>As sanções são aplicáveis pelos órgãos e entes administrativos competentes, guardando relação com a atividade regulatória que lhes é afeta. </a:t>
            </a:r>
          </a:p>
          <a:p>
            <a:pPr algn="just">
              <a:spcAft>
                <a:spcPts val="1800"/>
              </a:spcAft>
              <a:tabLst>
                <a:tab pos="265113" algn="l"/>
              </a:tabLst>
            </a:pPr>
            <a:r>
              <a:rPr lang="pt-BR" sz="2000">
                <a:ea typeface="Verdana" charset="0"/>
                <a:cs typeface="Verdana" charset="0"/>
              </a:rPr>
              <a:t>Sempre passíveis de revisão pelo Poder Judiciário. </a:t>
            </a:r>
          </a:p>
        </p:txBody>
      </p:sp>
    </p:spTree>
    <p:extLst>
      <p:ext uri="{BB962C8B-B14F-4D97-AF65-F5344CB8AC3E}">
        <p14:creationId xmlns:p14="http://schemas.microsoft.com/office/powerpoint/2010/main" val="34055026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2">
            <a:extLst>
              <a:ext uri="{FF2B5EF4-FFF2-40B4-BE49-F238E27FC236}">
                <a16:creationId xmlns:a16="http://schemas.microsoft.com/office/drawing/2014/main" id="{0D772D48-3F34-44B2-8C6C-C791D2C70693}"/>
              </a:ext>
            </a:extLst>
          </p:cNvPr>
          <p:cNvSpPr/>
          <p:nvPr/>
        </p:nvSpPr>
        <p:spPr>
          <a:xfrm>
            <a:off x="4111626" y="1914198"/>
            <a:ext cx="3968750" cy="396875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3" name="Oval 12">
            <a:extLst>
              <a:ext uri="{FF2B5EF4-FFF2-40B4-BE49-F238E27FC236}">
                <a16:creationId xmlns:a16="http://schemas.microsoft.com/office/drawing/2014/main" id="{5278D02D-B4B0-4CE4-AFA3-DCBF492D9FA0}"/>
              </a:ext>
            </a:extLst>
          </p:cNvPr>
          <p:cNvSpPr/>
          <p:nvPr/>
        </p:nvSpPr>
        <p:spPr>
          <a:xfrm>
            <a:off x="5132820" y="3016699"/>
            <a:ext cx="1897495" cy="18801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MEIOS DE INVESTIGAR</a:t>
            </a:r>
            <a:r>
              <a:rPr lang="en-US" sz="1200" b="1">
                <a:latin typeface="Century Gothic"/>
              </a:rPr>
              <a:t> /</a:t>
            </a:r>
          </a:p>
          <a:p>
            <a:pPr algn="ctr">
              <a:defRPr/>
            </a:pPr>
            <a:r>
              <a:rPr lang="en-US" sz="1200" b="1">
                <a:latin typeface="Century Gothic"/>
              </a:rPr>
              <a:t>REUNIR INFORMAÇÕES</a:t>
            </a:r>
            <a:endParaRPr lang="en-US" sz="12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/>
            </a:endParaRPr>
          </a:p>
        </p:txBody>
      </p:sp>
      <p:sp>
        <p:nvSpPr>
          <p:cNvPr id="4" name="Rectangle: Rounded Corners 15">
            <a:extLst>
              <a:ext uri="{FF2B5EF4-FFF2-40B4-BE49-F238E27FC236}">
                <a16:creationId xmlns:a16="http://schemas.microsoft.com/office/drawing/2014/main" id="{CA69FF79-518E-47C5-BBF9-5188A1189246}"/>
              </a:ext>
            </a:extLst>
          </p:cNvPr>
          <p:cNvSpPr/>
          <p:nvPr/>
        </p:nvSpPr>
        <p:spPr>
          <a:xfrm>
            <a:off x="6943725" y="1807225"/>
            <a:ext cx="3660775" cy="74099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en-US" sz="1600">
                <a:solidFill>
                  <a:prstClr val="white"/>
                </a:solidFill>
                <a:latin typeface="Segoe UI Light"/>
              </a:rPr>
              <a:t>E-MAIL PROFISSIONAL</a:t>
            </a:r>
          </a:p>
        </p:txBody>
      </p:sp>
      <p:sp>
        <p:nvSpPr>
          <p:cNvPr id="5" name="Oval 14">
            <a:extLst>
              <a:ext uri="{FF2B5EF4-FFF2-40B4-BE49-F238E27FC236}">
                <a16:creationId xmlns:a16="http://schemas.microsoft.com/office/drawing/2014/main" id="{2BA01401-D221-40CB-A160-147EA5061B3E}"/>
              </a:ext>
            </a:extLst>
          </p:cNvPr>
          <p:cNvSpPr/>
          <p:nvPr/>
        </p:nvSpPr>
        <p:spPr>
          <a:xfrm>
            <a:off x="6832600" y="1695790"/>
            <a:ext cx="939800" cy="939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6" name="Rectangle: Rounded Corners 18">
            <a:extLst>
              <a:ext uri="{FF2B5EF4-FFF2-40B4-BE49-F238E27FC236}">
                <a16:creationId xmlns:a16="http://schemas.microsoft.com/office/drawing/2014/main" id="{66E86E73-FC9D-46F5-99AE-A45CF87CD564}"/>
              </a:ext>
            </a:extLst>
          </p:cNvPr>
          <p:cNvSpPr/>
          <p:nvPr/>
        </p:nvSpPr>
        <p:spPr>
          <a:xfrm>
            <a:off x="8114131" y="3528075"/>
            <a:ext cx="3660775" cy="74099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TOMADA DE DEPOIMENTOS</a:t>
            </a:r>
          </a:p>
        </p:txBody>
      </p:sp>
      <p:sp>
        <p:nvSpPr>
          <p:cNvPr id="7" name="Oval 19">
            <a:extLst>
              <a:ext uri="{FF2B5EF4-FFF2-40B4-BE49-F238E27FC236}">
                <a16:creationId xmlns:a16="http://schemas.microsoft.com/office/drawing/2014/main" id="{9DA0F0BC-FB47-4611-A693-8AD12FC1602B}"/>
              </a:ext>
            </a:extLst>
          </p:cNvPr>
          <p:cNvSpPr/>
          <p:nvPr/>
        </p:nvSpPr>
        <p:spPr>
          <a:xfrm>
            <a:off x="7581900" y="3416640"/>
            <a:ext cx="939800" cy="9398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8" name="Rectangle: Rounded Corners 24">
            <a:extLst>
              <a:ext uri="{FF2B5EF4-FFF2-40B4-BE49-F238E27FC236}">
                <a16:creationId xmlns:a16="http://schemas.microsoft.com/office/drawing/2014/main" id="{2BC62827-7599-486F-8D90-4DFC7DBFA52A}"/>
              </a:ext>
            </a:extLst>
          </p:cNvPr>
          <p:cNvSpPr/>
          <p:nvPr/>
        </p:nvSpPr>
        <p:spPr>
          <a:xfrm>
            <a:off x="1587500" y="1807225"/>
            <a:ext cx="3660775" cy="74099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COMPARTILHAMENTO DE AÇÃO CRIMINAL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9" name="Oval 25">
            <a:extLst>
              <a:ext uri="{FF2B5EF4-FFF2-40B4-BE49-F238E27FC236}">
                <a16:creationId xmlns:a16="http://schemas.microsoft.com/office/drawing/2014/main" id="{7FEFCEEF-DD3A-4A4E-95A4-94EAF0F10865}"/>
              </a:ext>
            </a:extLst>
          </p:cNvPr>
          <p:cNvSpPr/>
          <p:nvPr/>
        </p:nvSpPr>
        <p:spPr>
          <a:xfrm>
            <a:off x="4419600" y="1695790"/>
            <a:ext cx="939800" cy="9398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0" name="Rectangle: Rounded Corners 26">
            <a:extLst>
              <a:ext uri="{FF2B5EF4-FFF2-40B4-BE49-F238E27FC236}">
                <a16:creationId xmlns:a16="http://schemas.microsoft.com/office/drawing/2014/main" id="{A36D191E-38F0-4996-AC24-0C35E495C10B}"/>
              </a:ext>
            </a:extLst>
          </p:cNvPr>
          <p:cNvSpPr/>
          <p:nvPr/>
        </p:nvSpPr>
        <p:spPr>
          <a:xfrm>
            <a:off x="838200" y="3528075"/>
            <a:ext cx="3660775" cy="74099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DADOS BANCÁRIOS</a:t>
            </a:r>
          </a:p>
        </p:txBody>
      </p:sp>
      <p:sp>
        <p:nvSpPr>
          <p:cNvPr id="11" name="Oval 27">
            <a:extLst>
              <a:ext uri="{FF2B5EF4-FFF2-40B4-BE49-F238E27FC236}">
                <a16:creationId xmlns:a16="http://schemas.microsoft.com/office/drawing/2014/main" id="{D885A082-02EF-4323-A5F7-BFFAF6DBEC38}"/>
              </a:ext>
            </a:extLst>
          </p:cNvPr>
          <p:cNvSpPr/>
          <p:nvPr/>
        </p:nvSpPr>
        <p:spPr>
          <a:xfrm>
            <a:off x="3670300" y="3416640"/>
            <a:ext cx="939800" cy="939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12" name="Gráfico 11" descr="Polícia">
            <a:extLst>
              <a:ext uri="{FF2B5EF4-FFF2-40B4-BE49-F238E27FC236}">
                <a16:creationId xmlns:a16="http://schemas.microsoft.com/office/drawing/2014/main" id="{DB37001B-F28C-4AD2-9B7F-DC38AC58C0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8975" y="1777822"/>
            <a:ext cx="740997" cy="740997"/>
          </a:xfrm>
          <a:prstGeom prst="rect">
            <a:avLst/>
          </a:prstGeom>
        </p:spPr>
      </p:pic>
      <p:pic>
        <p:nvPicPr>
          <p:cNvPr id="13" name="Gráfico 12" descr="Trancar">
            <a:extLst>
              <a:ext uri="{FF2B5EF4-FFF2-40B4-BE49-F238E27FC236}">
                <a16:creationId xmlns:a16="http://schemas.microsoft.com/office/drawing/2014/main" id="{AE7B3902-1318-45A8-A1D1-CE1F6F8E0E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72667" y="3473272"/>
            <a:ext cx="740997" cy="740997"/>
          </a:xfrm>
          <a:prstGeom prst="rect">
            <a:avLst/>
          </a:prstGeom>
        </p:spPr>
      </p:pic>
      <p:pic>
        <p:nvPicPr>
          <p:cNvPr id="14" name="Gráfico 13" descr="Perguntas">
            <a:extLst>
              <a:ext uri="{FF2B5EF4-FFF2-40B4-BE49-F238E27FC236}">
                <a16:creationId xmlns:a16="http://schemas.microsoft.com/office/drawing/2014/main" id="{ED719DE4-F819-4775-8495-0CC153996E2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82706" y="3473272"/>
            <a:ext cx="740997" cy="740997"/>
          </a:xfrm>
          <a:prstGeom prst="rect">
            <a:avLst/>
          </a:prstGeom>
        </p:spPr>
      </p:pic>
      <p:pic>
        <p:nvPicPr>
          <p:cNvPr id="15" name="Gráfico 14" descr="Email">
            <a:extLst>
              <a:ext uri="{FF2B5EF4-FFF2-40B4-BE49-F238E27FC236}">
                <a16:creationId xmlns:a16="http://schemas.microsoft.com/office/drawing/2014/main" id="{D8E31006-CED4-4E56-A29E-F4074E11A56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84156" y="1748733"/>
            <a:ext cx="672604" cy="67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290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9F95964-296C-4ABE-A121-978E22A4D107}"/>
              </a:ext>
            </a:extLst>
          </p:cNvPr>
          <p:cNvSpPr txBox="1"/>
          <p:nvPr/>
        </p:nvSpPr>
        <p:spPr>
          <a:xfrm>
            <a:off x="2805712" y="1959168"/>
            <a:ext cx="691827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Pode ser sigilosa ou não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sigilosa, depende de autorização judicial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00C97AB1-F63D-424A-AADC-DD260848758A}"/>
              </a:ext>
            </a:extLst>
          </p:cNvPr>
          <p:cNvGrpSpPr/>
          <p:nvPr/>
        </p:nvGrpSpPr>
        <p:grpSpPr>
          <a:xfrm>
            <a:off x="-675630" y="2301428"/>
            <a:ext cx="3481342" cy="2920284"/>
            <a:chOff x="477191" y="2099451"/>
            <a:chExt cx="3875355" cy="3137469"/>
          </a:xfrm>
        </p:grpSpPr>
        <p:cxnSp>
          <p:nvCxnSpPr>
            <p:cNvPr id="4" name="Straight Connector 36">
              <a:extLst>
                <a:ext uri="{FF2B5EF4-FFF2-40B4-BE49-F238E27FC236}">
                  <a16:creationId xmlns:a16="http://schemas.microsoft.com/office/drawing/2014/main" id="{D74E26D2-C395-40D6-AAAC-6E831AE589B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40735" y="4713546"/>
              <a:ext cx="579002" cy="523374"/>
            </a:xfrm>
            <a:prstGeom prst="line">
              <a:avLst/>
            </a:prstGeom>
            <a:ln>
              <a:solidFill>
                <a:srgbClr val="414C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29">
              <a:extLst>
                <a:ext uri="{FF2B5EF4-FFF2-40B4-BE49-F238E27FC236}">
                  <a16:creationId xmlns:a16="http://schemas.microsoft.com/office/drawing/2014/main" id="{6856A553-A6D2-4B36-A5E4-18EA5699E6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40735" y="2099451"/>
              <a:ext cx="579002" cy="523374"/>
            </a:xfrm>
            <a:prstGeom prst="line">
              <a:avLst/>
            </a:prstGeom>
            <a:ln>
              <a:solidFill>
                <a:srgbClr val="414C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ircle: Hollow 16">
              <a:extLst>
                <a:ext uri="{FF2B5EF4-FFF2-40B4-BE49-F238E27FC236}">
                  <a16:creationId xmlns:a16="http://schemas.microsoft.com/office/drawing/2014/main" id="{CD02EB1C-82FF-4C91-860D-4CD7C82F163A}"/>
                </a:ext>
              </a:extLst>
            </p:cNvPr>
            <p:cNvSpPr/>
            <p:nvPr/>
          </p:nvSpPr>
          <p:spPr>
            <a:xfrm>
              <a:off x="477191" y="2107922"/>
              <a:ext cx="3120536" cy="3120528"/>
            </a:xfrm>
            <a:prstGeom prst="donut">
              <a:avLst>
                <a:gd name="adj" fmla="val 4815"/>
              </a:avLst>
            </a:prstGeom>
            <a:solidFill>
              <a:srgbClr val="2B353F"/>
            </a:solidFill>
            <a:ln w="123825">
              <a:noFill/>
            </a:ln>
            <a:effectLst>
              <a:innerShdw blurRad="114300">
                <a:prstClr val="black">
                  <a:alpha val="4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Arc 17">
              <a:extLst>
                <a:ext uri="{FF2B5EF4-FFF2-40B4-BE49-F238E27FC236}">
                  <a16:creationId xmlns:a16="http://schemas.microsoft.com/office/drawing/2014/main" id="{DDC10B5F-DF8C-4EA7-9C48-88C159A8D531}"/>
                </a:ext>
              </a:extLst>
            </p:cNvPr>
            <p:cNvSpPr/>
            <p:nvPr/>
          </p:nvSpPr>
          <p:spPr>
            <a:xfrm rot="11577327">
              <a:off x="548449" y="2179180"/>
              <a:ext cx="2978020" cy="2978012"/>
            </a:xfrm>
            <a:prstGeom prst="arc">
              <a:avLst>
                <a:gd name="adj1" fmla="val 6984994"/>
                <a:gd name="adj2" fmla="val 14257686"/>
              </a:avLst>
            </a:prstGeom>
            <a:noFill/>
            <a:ln w="180975" cap="rnd">
              <a:gradFill flip="none" rotWithShape="1">
                <a:gsLst>
                  <a:gs pos="0">
                    <a:srgbClr val="4BA1FC"/>
                  </a:gs>
                  <a:gs pos="100000">
                    <a:srgbClr val="48F9D5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34">
              <a:extLst>
                <a:ext uri="{FF2B5EF4-FFF2-40B4-BE49-F238E27FC236}">
                  <a16:creationId xmlns:a16="http://schemas.microsoft.com/office/drawing/2014/main" id="{07F979B9-538A-4227-B995-615DFD449D01}"/>
                </a:ext>
              </a:extLst>
            </p:cNvPr>
            <p:cNvSpPr/>
            <p:nvPr/>
          </p:nvSpPr>
          <p:spPr>
            <a:xfrm>
              <a:off x="1547185" y="5007551"/>
              <a:ext cx="216024" cy="216024"/>
            </a:xfrm>
            <a:prstGeom prst="ellipse">
              <a:avLst/>
            </a:prstGeom>
            <a:gradFill>
              <a:gsLst>
                <a:gs pos="0">
                  <a:srgbClr val="4BA1FC"/>
                </a:gs>
                <a:gs pos="100000">
                  <a:srgbClr val="48F9D5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Arc 20">
              <a:extLst>
                <a:ext uri="{FF2B5EF4-FFF2-40B4-BE49-F238E27FC236}">
                  <a16:creationId xmlns:a16="http://schemas.microsoft.com/office/drawing/2014/main" id="{83AB5ED9-A2BE-43C2-8841-CF02094A1649}"/>
                </a:ext>
              </a:extLst>
            </p:cNvPr>
            <p:cNvSpPr/>
            <p:nvPr/>
          </p:nvSpPr>
          <p:spPr>
            <a:xfrm>
              <a:off x="548449" y="2179180"/>
              <a:ext cx="2978020" cy="2978012"/>
            </a:xfrm>
            <a:prstGeom prst="arc">
              <a:avLst>
                <a:gd name="adj1" fmla="val 15206084"/>
                <a:gd name="adj2" fmla="val 16302498"/>
              </a:avLst>
            </a:prstGeom>
            <a:noFill/>
            <a:ln w="180975" cap="rnd">
              <a:gradFill flip="none" rotWithShape="1">
                <a:gsLst>
                  <a:gs pos="0">
                    <a:srgbClr val="4BA1FC"/>
                  </a:gs>
                  <a:gs pos="100000">
                    <a:srgbClr val="48F9D5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Arc 21">
              <a:extLst>
                <a:ext uri="{FF2B5EF4-FFF2-40B4-BE49-F238E27FC236}">
                  <a16:creationId xmlns:a16="http://schemas.microsoft.com/office/drawing/2014/main" id="{113021E4-E97B-474B-A13F-013921F4F22B}"/>
                </a:ext>
              </a:extLst>
            </p:cNvPr>
            <p:cNvSpPr/>
            <p:nvPr/>
          </p:nvSpPr>
          <p:spPr>
            <a:xfrm>
              <a:off x="548449" y="2179180"/>
              <a:ext cx="2978020" cy="2978012"/>
            </a:xfrm>
            <a:prstGeom prst="arc">
              <a:avLst>
                <a:gd name="adj1" fmla="val 17053088"/>
                <a:gd name="adj2" fmla="val 17355459"/>
              </a:avLst>
            </a:prstGeom>
            <a:noFill/>
            <a:ln w="180975" cap="rnd">
              <a:gradFill flip="none" rotWithShape="1">
                <a:gsLst>
                  <a:gs pos="0">
                    <a:srgbClr val="4BA1FC"/>
                  </a:gs>
                  <a:gs pos="100000">
                    <a:srgbClr val="48F9D5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" name="Straight Connector 23">
              <a:extLst>
                <a:ext uri="{FF2B5EF4-FFF2-40B4-BE49-F238E27FC236}">
                  <a16:creationId xmlns:a16="http://schemas.microsoft.com/office/drawing/2014/main" id="{84CA9D1F-AEF5-4DDE-865E-A2436DC211BB}"/>
                </a:ext>
              </a:extLst>
            </p:cNvPr>
            <p:cNvCxnSpPr>
              <a:cxnSpLocks/>
            </p:cNvCxnSpPr>
            <p:nvPr/>
          </p:nvCxnSpPr>
          <p:spPr>
            <a:xfrm>
              <a:off x="3597727" y="3668186"/>
              <a:ext cx="754819" cy="0"/>
            </a:xfrm>
            <a:prstGeom prst="line">
              <a:avLst/>
            </a:prstGeom>
            <a:ln>
              <a:solidFill>
                <a:srgbClr val="414C5B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5">
              <a:extLst>
                <a:ext uri="{FF2B5EF4-FFF2-40B4-BE49-F238E27FC236}">
                  <a16:creationId xmlns:a16="http://schemas.microsoft.com/office/drawing/2014/main" id="{6E0C6F6E-12E4-4AEB-854A-D40E8CBB2509}"/>
                </a:ext>
              </a:extLst>
            </p:cNvPr>
            <p:cNvCxnSpPr/>
            <p:nvPr/>
          </p:nvCxnSpPr>
          <p:spPr>
            <a:xfrm>
              <a:off x="3698476" y="2099451"/>
              <a:ext cx="654070" cy="0"/>
            </a:xfrm>
            <a:prstGeom prst="line">
              <a:avLst/>
            </a:prstGeom>
            <a:ln>
              <a:solidFill>
                <a:srgbClr val="414C5B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0">
              <a:extLst>
                <a:ext uri="{FF2B5EF4-FFF2-40B4-BE49-F238E27FC236}">
                  <a16:creationId xmlns:a16="http://schemas.microsoft.com/office/drawing/2014/main" id="{A13550FC-27AB-41DC-AF55-9DC6726244C0}"/>
                </a:ext>
              </a:extLst>
            </p:cNvPr>
            <p:cNvCxnSpPr/>
            <p:nvPr/>
          </p:nvCxnSpPr>
          <p:spPr>
            <a:xfrm>
              <a:off x="3698476" y="5236919"/>
              <a:ext cx="654070" cy="0"/>
            </a:xfrm>
            <a:prstGeom prst="line">
              <a:avLst/>
            </a:prstGeom>
            <a:ln>
              <a:solidFill>
                <a:srgbClr val="414C5B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tângulo 13">
            <a:extLst>
              <a:ext uri="{FF2B5EF4-FFF2-40B4-BE49-F238E27FC236}">
                <a16:creationId xmlns:a16="http://schemas.microsoft.com/office/drawing/2014/main" id="{1F4ADB3B-2067-41A4-B2E9-7C0236D279CC}"/>
              </a:ext>
            </a:extLst>
          </p:cNvPr>
          <p:cNvSpPr/>
          <p:nvPr/>
        </p:nvSpPr>
        <p:spPr>
          <a:xfrm>
            <a:off x="2805712" y="344813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Formal: ofício, se diretamente, ou petição, via AGU / PGE, ao juízo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57783087-AC50-4552-91F6-9BC8CE22B6EB}"/>
              </a:ext>
            </a:extLst>
          </p:cNvPr>
          <p:cNvSpPr/>
          <p:nvPr/>
        </p:nvSpPr>
        <p:spPr>
          <a:xfrm>
            <a:off x="2773628" y="4990880"/>
            <a:ext cx="6015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Operacional: expediente para juízo / MP / Del. </a:t>
            </a: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DCA15112-ECD2-4F6D-85A8-FF843DDF2462}"/>
              </a:ext>
            </a:extLst>
          </p:cNvPr>
          <p:cNvSpPr txBox="1">
            <a:spLocks/>
          </p:cNvSpPr>
          <p:nvPr/>
        </p:nvSpPr>
        <p:spPr>
          <a:xfrm>
            <a:off x="718457" y="823103"/>
            <a:ext cx="9601200" cy="659921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Compartilhamento de ação criminal</a:t>
            </a:r>
          </a:p>
        </p:txBody>
      </p:sp>
    </p:spTree>
    <p:extLst>
      <p:ext uri="{BB962C8B-B14F-4D97-AF65-F5344CB8AC3E}">
        <p14:creationId xmlns:p14="http://schemas.microsoft.com/office/powerpoint/2010/main" val="3253153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729318-45D9-46AE-950F-57326A25E938}"/>
              </a:ext>
            </a:extLst>
          </p:cNvPr>
          <p:cNvSpPr txBox="1"/>
          <p:nvPr/>
        </p:nvSpPr>
        <p:spPr>
          <a:xfrm>
            <a:off x="2805711" y="1959168"/>
            <a:ext cx="8194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pt-BR" sz="2400">
                <a:solidFill>
                  <a:schemeClr val="accent1">
                    <a:lumMod val="50000"/>
                  </a:schemeClr>
                </a:solidFill>
              </a:rPr>
              <a:t>Podem ser feitas ainda no juízo de admissibilidade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557B96D2-0143-413E-A505-E4E958680A49}"/>
              </a:ext>
            </a:extLst>
          </p:cNvPr>
          <p:cNvGrpSpPr/>
          <p:nvPr/>
        </p:nvGrpSpPr>
        <p:grpSpPr>
          <a:xfrm>
            <a:off x="-849677" y="2328790"/>
            <a:ext cx="3481342" cy="2920284"/>
            <a:chOff x="477191" y="2099451"/>
            <a:chExt cx="3875355" cy="3137469"/>
          </a:xfrm>
        </p:grpSpPr>
        <p:cxnSp>
          <p:nvCxnSpPr>
            <p:cNvPr id="4" name="Straight Connector 36">
              <a:extLst>
                <a:ext uri="{FF2B5EF4-FFF2-40B4-BE49-F238E27FC236}">
                  <a16:creationId xmlns:a16="http://schemas.microsoft.com/office/drawing/2014/main" id="{51D2C824-AACB-4F30-938F-0A3DB8AC21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40735" y="4713546"/>
              <a:ext cx="579002" cy="523374"/>
            </a:xfrm>
            <a:prstGeom prst="line">
              <a:avLst/>
            </a:prstGeom>
            <a:ln>
              <a:solidFill>
                <a:srgbClr val="414C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29">
              <a:extLst>
                <a:ext uri="{FF2B5EF4-FFF2-40B4-BE49-F238E27FC236}">
                  <a16:creationId xmlns:a16="http://schemas.microsoft.com/office/drawing/2014/main" id="{2FEB4235-6ADE-4CEF-904E-B97E1F0B69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40735" y="2099451"/>
              <a:ext cx="579002" cy="523374"/>
            </a:xfrm>
            <a:prstGeom prst="line">
              <a:avLst/>
            </a:prstGeom>
            <a:ln>
              <a:solidFill>
                <a:srgbClr val="414C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ircle: Hollow 16">
              <a:extLst>
                <a:ext uri="{FF2B5EF4-FFF2-40B4-BE49-F238E27FC236}">
                  <a16:creationId xmlns:a16="http://schemas.microsoft.com/office/drawing/2014/main" id="{8915801A-98A3-4E16-B086-43A69F2E7003}"/>
                </a:ext>
              </a:extLst>
            </p:cNvPr>
            <p:cNvSpPr/>
            <p:nvPr/>
          </p:nvSpPr>
          <p:spPr>
            <a:xfrm>
              <a:off x="477191" y="2107922"/>
              <a:ext cx="3120536" cy="3120528"/>
            </a:xfrm>
            <a:prstGeom prst="donut">
              <a:avLst>
                <a:gd name="adj" fmla="val 4815"/>
              </a:avLst>
            </a:prstGeom>
            <a:solidFill>
              <a:srgbClr val="2B353F"/>
            </a:solidFill>
            <a:ln w="123825">
              <a:noFill/>
            </a:ln>
            <a:effectLst>
              <a:innerShdw blurRad="114300">
                <a:prstClr val="black">
                  <a:alpha val="4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Arc 17">
              <a:extLst>
                <a:ext uri="{FF2B5EF4-FFF2-40B4-BE49-F238E27FC236}">
                  <a16:creationId xmlns:a16="http://schemas.microsoft.com/office/drawing/2014/main" id="{D081F560-0932-456A-9678-BE1D1583F7B3}"/>
                </a:ext>
              </a:extLst>
            </p:cNvPr>
            <p:cNvSpPr/>
            <p:nvPr/>
          </p:nvSpPr>
          <p:spPr>
            <a:xfrm rot="11577327">
              <a:off x="548449" y="2179180"/>
              <a:ext cx="2978020" cy="2978012"/>
            </a:xfrm>
            <a:prstGeom prst="arc">
              <a:avLst>
                <a:gd name="adj1" fmla="val 6984994"/>
                <a:gd name="adj2" fmla="val 14257686"/>
              </a:avLst>
            </a:prstGeom>
            <a:noFill/>
            <a:ln w="180975" cap="rnd">
              <a:gradFill flip="none" rotWithShape="1">
                <a:gsLst>
                  <a:gs pos="0">
                    <a:srgbClr val="4BA1FC"/>
                  </a:gs>
                  <a:gs pos="100000">
                    <a:srgbClr val="48F9D5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34">
              <a:extLst>
                <a:ext uri="{FF2B5EF4-FFF2-40B4-BE49-F238E27FC236}">
                  <a16:creationId xmlns:a16="http://schemas.microsoft.com/office/drawing/2014/main" id="{C060CAEC-45F1-4412-BE56-357B4A48AEC6}"/>
                </a:ext>
              </a:extLst>
            </p:cNvPr>
            <p:cNvSpPr/>
            <p:nvPr/>
          </p:nvSpPr>
          <p:spPr>
            <a:xfrm>
              <a:off x="1547185" y="5007551"/>
              <a:ext cx="216024" cy="216024"/>
            </a:xfrm>
            <a:prstGeom prst="ellipse">
              <a:avLst/>
            </a:prstGeom>
            <a:gradFill>
              <a:gsLst>
                <a:gs pos="0">
                  <a:srgbClr val="4BA1FC"/>
                </a:gs>
                <a:gs pos="100000">
                  <a:srgbClr val="48F9D5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Arc 20">
              <a:extLst>
                <a:ext uri="{FF2B5EF4-FFF2-40B4-BE49-F238E27FC236}">
                  <a16:creationId xmlns:a16="http://schemas.microsoft.com/office/drawing/2014/main" id="{FB1F7062-C01D-45E1-9035-2E77D20FD4C7}"/>
                </a:ext>
              </a:extLst>
            </p:cNvPr>
            <p:cNvSpPr/>
            <p:nvPr/>
          </p:nvSpPr>
          <p:spPr>
            <a:xfrm>
              <a:off x="548449" y="2179180"/>
              <a:ext cx="2978020" cy="2978012"/>
            </a:xfrm>
            <a:prstGeom prst="arc">
              <a:avLst>
                <a:gd name="adj1" fmla="val 15206084"/>
                <a:gd name="adj2" fmla="val 16302498"/>
              </a:avLst>
            </a:prstGeom>
            <a:noFill/>
            <a:ln w="180975" cap="rnd">
              <a:gradFill flip="none" rotWithShape="1">
                <a:gsLst>
                  <a:gs pos="0">
                    <a:srgbClr val="4BA1FC"/>
                  </a:gs>
                  <a:gs pos="100000">
                    <a:srgbClr val="48F9D5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Arc 21">
              <a:extLst>
                <a:ext uri="{FF2B5EF4-FFF2-40B4-BE49-F238E27FC236}">
                  <a16:creationId xmlns:a16="http://schemas.microsoft.com/office/drawing/2014/main" id="{FD75446C-598B-46A6-9054-A49EC94D7576}"/>
                </a:ext>
              </a:extLst>
            </p:cNvPr>
            <p:cNvSpPr/>
            <p:nvPr/>
          </p:nvSpPr>
          <p:spPr>
            <a:xfrm>
              <a:off x="548449" y="2179180"/>
              <a:ext cx="2978020" cy="2978012"/>
            </a:xfrm>
            <a:prstGeom prst="arc">
              <a:avLst>
                <a:gd name="adj1" fmla="val 17053088"/>
                <a:gd name="adj2" fmla="val 17355459"/>
              </a:avLst>
            </a:prstGeom>
            <a:noFill/>
            <a:ln w="180975" cap="rnd">
              <a:gradFill flip="none" rotWithShape="1">
                <a:gsLst>
                  <a:gs pos="0">
                    <a:srgbClr val="4BA1FC"/>
                  </a:gs>
                  <a:gs pos="100000">
                    <a:srgbClr val="48F9D5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" name="Straight Connector 23">
              <a:extLst>
                <a:ext uri="{FF2B5EF4-FFF2-40B4-BE49-F238E27FC236}">
                  <a16:creationId xmlns:a16="http://schemas.microsoft.com/office/drawing/2014/main" id="{A0B7A31A-86D3-4B6C-907C-392C3464C73A}"/>
                </a:ext>
              </a:extLst>
            </p:cNvPr>
            <p:cNvCxnSpPr>
              <a:cxnSpLocks/>
            </p:cNvCxnSpPr>
            <p:nvPr/>
          </p:nvCxnSpPr>
          <p:spPr>
            <a:xfrm>
              <a:off x="3597727" y="3668186"/>
              <a:ext cx="754819" cy="0"/>
            </a:xfrm>
            <a:prstGeom prst="line">
              <a:avLst/>
            </a:prstGeom>
            <a:ln>
              <a:solidFill>
                <a:srgbClr val="414C5B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5">
              <a:extLst>
                <a:ext uri="{FF2B5EF4-FFF2-40B4-BE49-F238E27FC236}">
                  <a16:creationId xmlns:a16="http://schemas.microsoft.com/office/drawing/2014/main" id="{195D7478-098C-4510-BFF2-F42937DCD72F}"/>
                </a:ext>
              </a:extLst>
            </p:cNvPr>
            <p:cNvCxnSpPr/>
            <p:nvPr/>
          </p:nvCxnSpPr>
          <p:spPr>
            <a:xfrm>
              <a:off x="3698476" y="2099451"/>
              <a:ext cx="654070" cy="0"/>
            </a:xfrm>
            <a:prstGeom prst="line">
              <a:avLst/>
            </a:prstGeom>
            <a:ln>
              <a:solidFill>
                <a:srgbClr val="414C5B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0">
              <a:extLst>
                <a:ext uri="{FF2B5EF4-FFF2-40B4-BE49-F238E27FC236}">
                  <a16:creationId xmlns:a16="http://schemas.microsoft.com/office/drawing/2014/main" id="{F1027332-5981-422F-B56F-43E9773BE386}"/>
                </a:ext>
              </a:extLst>
            </p:cNvPr>
            <p:cNvCxnSpPr/>
            <p:nvPr/>
          </p:nvCxnSpPr>
          <p:spPr>
            <a:xfrm>
              <a:off x="3698476" y="5236919"/>
              <a:ext cx="654070" cy="0"/>
            </a:xfrm>
            <a:prstGeom prst="line">
              <a:avLst/>
            </a:prstGeom>
            <a:ln>
              <a:solidFill>
                <a:srgbClr val="414C5B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tângulo 13">
            <a:extLst>
              <a:ext uri="{FF2B5EF4-FFF2-40B4-BE49-F238E27FC236}">
                <a16:creationId xmlns:a16="http://schemas.microsoft.com/office/drawing/2014/main" id="{26D1099A-DD34-4DB4-BEE7-7DAF5B718C78}"/>
              </a:ext>
            </a:extLst>
          </p:cNvPr>
          <p:cNvSpPr/>
          <p:nvPr/>
        </p:nvSpPr>
        <p:spPr>
          <a:xfrm>
            <a:off x="2805711" y="3448131"/>
            <a:ext cx="7926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pt-BR" sz="2400">
                <a:solidFill>
                  <a:schemeClr val="accent1">
                    <a:lumMod val="50000"/>
                  </a:schemeClr>
                </a:solidFill>
              </a:rPr>
              <a:t>Testemunha não tem direito a acesso aos autos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80E9E2DA-4D34-4251-BBEF-86242C507F7C}"/>
              </a:ext>
            </a:extLst>
          </p:cNvPr>
          <p:cNvSpPr/>
          <p:nvPr/>
        </p:nvSpPr>
        <p:spPr>
          <a:xfrm>
            <a:off x="2773628" y="4990880"/>
            <a:ext cx="6015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pt-BR" sz="2400">
                <a:solidFill>
                  <a:schemeClr val="accent1">
                    <a:lumMod val="50000"/>
                  </a:schemeClr>
                </a:solidFill>
              </a:rPr>
              <a:t>Verificar se a pessoa tem interesse no processo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EB9A182F-87B2-4DA6-97F3-85F50773070D}"/>
              </a:ext>
            </a:extLst>
          </p:cNvPr>
          <p:cNvSpPr txBox="1">
            <a:spLocks/>
          </p:cNvSpPr>
          <p:nvPr/>
        </p:nvSpPr>
        <p:spPr>
          <a:xfrm>
            <a:off x="718457" y="823103"/>
            <a:ext cx="9601200" cy="659921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Tomadas de depoimento</a:t>
            </a:r>
          </a:p>
        </p:txBody>
      </p:sp>
    </p:spTree>
    <p:extLst>
      <p:ext uri="{BB962C8B-B14F-4D97-AF65-F5344CB8AC3E}">
        <p14:creationId xmlns:p14="http://schemas.microsoft.com/office/powerpoint/2010/main" val="13467174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Agrupar 25">
            <a:extLst>
              <a:ext uri="{FF2B5EF4-FFF2-40B4-BE49-F238E27FC236}">
                <a16:creationId xmlns:a16="http://schemas.microsoft.com/office/drawing/2014/main" id="{2D250A06-CB67-401A-A18F-7FC4BDE724FD}"/>
              </a:ext>
            </a:extLst>
          </p:cNvPr>
          <p:cNvGrpSpPr/>
          <p:nvPr/>
        </p:nvGrpSpPr>
        <p:grpSpPr>
          <a:xfrm>
            <a:off x="-835300" y="2300035"/>
            <a:ext cx="3481342" cy="2920284"/>
            <a:chOff x="477191" y="2099451"/>
            <a:chExt cx="3875355" cy="3137469"/>
          </a:xfrm>
        </p:grpSpPr>
        <p:cxnSp>
          <p:nvCxnSpPr>
            <p:cNvPr id="27" name="Straight Connector 36">
              <a:extLst>
                <a:ext uri="{FF2B5EF4-FFF2-40B4-BE49-F238E27FC236}">
                  <a16:creationId xmlns:a16="http://schemas.microsoft.com/office/drawing/2014/main" id="{FDC7909E-969A-4ADE-A260-83CA28BFE7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40735" y="4713546"/>
              <a:ext cx="579002" cy="523374"/>
            </a:xfrm>
            <a:prstGeom prst="line">
              <a:avLst/>
            </a:prstGeom>
            <a:ln>
              <a:solidFill>
                <a:srgbClr val="414C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9">
              <a:extLst>
                <a:ext uri="{FF2B5EF4-FFF2-40B4-BE49-F238E27FC236}">
                  <a16:creationId xmlns:a16="http://schemas.microsoft.com/office/drawing/2014/main" id="{B2718789-B910-46D7-A165-6D58279582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40735" y="2099451"/>
              <a:ext cx="579002" cy="523374"/>
            </a:xfrm>
            <a:prstGeom prst="line">
              <a:avLst/>
            </a:prstGeom>
            <a:ln>
              <a:solidFill>
                <a:srgbClr val="414C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ircle: Hollow 16">
              <a:extLst>
                <a:ext uri="{FF2B5EF4-FFF2-40B4-BE49-F238E27FC236}">
                  <a16:creationId xmlns:a16="http://schemas.microsoft.com/office/drawing/2014/main" id="{20D98C30-828E-4653-985B-51F958591110}"/>
                </a:ext>
              </a:extLst>
            </p:cNvPr>
            <p:cNvSpPr/>
            <p:nvPr/>
          </p:nvSpPr>
          <p:spPr>
            <a:xfrm>
              <a:off x="477191" y="2107922"/>
              <a:ext cx="3120536" cy="3120528"/>
            </a:xfrm>
            <a:prstGeom prst="donut">
              <a:avLst>
                <a:gd name="adj" fmla="val 4815"/>
              </a:avLst>
            </a:prstGeom>
            <a:solidFill>
              <a:srgbClr val="2B353F"/>
            </a:solidFill>
            <a:ln w="123825">
              <a:noFill/>
            </a:ln>
            <a:effectLst>
              <a:innerShdw blurRad="114300">
                <a:prstClr val="black">
                  <a:alpha val="4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Arc 17">
              <a:extLst>
                <a:ext uri="{FF2B5EF4-FFF2-40B4-BE49-F238E27FC236}">
                  <a16:creationId xmlns:a16="http://schemas.microsoft.com/office/drawing/2014/main" id="{671165F7-4E5F-4F46-AA36-80362158E864}"/>
                </a:ext>
              </a:extLst>
            </p:cNvPr>
            <p:cNvSpPr/>
            <p:nvPr/>
          </p:nvSpPr>
          <p:spPr>
            <a:xfrm rot="11577327">
              <a:off x="548449" y="2179180"/>
              <a:ext cx="2978020" cy="2978012"/>
            </a:xfrm>
            <a:prstGeom prst="arc">
              <a:avLst>
                <a:gd name="adj1" fmla="val 6984994"/>
                <a:gd name="adj2" fmla="val 14257686"/>
              </a:avLst>
            </a:prstGeom>
            <a:noFill/>
            <a:ln w="180975" cap="rnd">
              <a:gradFill flip="none" rotWithShape="1">
                <a:gsLst>
                  <a:gs pos="0">
                    <a:srgbClr val="4BA1FC"/>
                  </a:gs>
                  <a:gs pos="100000">
                    <a:srgbClr val="48F9D5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4">
              <a:extLst>
                <a:ext uri="{FF2B5EF4-FFF2-40B4-BE49-F238E27FC236}">
                  <a16:creationId xmlns:a16="http://schemas.microsoft.com/office/drawing/2014/main" id="{711E0257-4F50-4584-9332-D633F1DE7B8B}"/>
                </a:ext>
              </a:extLst>
            </p:cNvPr>
            <p:cNvSpPr/>
            <p:nvPr/>
          </p:nvSpPr>
          <p:spPr>
            <a:xfrm>
              <a:off x="1547185" y="5007551"/>
              <a:ext cx="216024" cy="216024"/>
            </a:xfrm>
            <a:prstGeom prst="ellipse">
              <a:avLst/>
            </a:prstGeom>
            <a:gradFill>
              <a:gsLst>
                <a:gs pos="0">
                  <a:srgbClr val="4BA1FC"/>
                </a:gs>
                <a:gs pos="100000">
                  <a:srgbClr val="48F9D5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Arc 20">
              <a:extLst>
                <a:ext uri="{FF2B5EF4-FFF2-40B4-BE49-F238E27FC236}">
                  <a16:creationId xmlns:a16="http://schemas.microsoft.com/office/drawing/2014/main" id="{F35A4826-EDDD-47DB-88F0-D0CFEB66BD10}"/>
                </a:ext>
              </a:extLst>
            </p:cNvPr>
            <p:cNvSpPr/>
            <p:nvPr/>
          </p:nvSpPr>
          <p:spPr>
            <a:xfrm>
              <a:off x="548449" y="2179180"/>
              <a:ext cx="2978020" cy="2978012"/>
            </a:xfrm>
            <a:prstGeom prst="arc">
              <a:avLst>
                <a:gd name="adj1" fmla="val 15206084"/>
                <a:gd name="adj2" fmla="val 16302498"/>
              </a:avLst>
            </a:prstGeom>
            <a:noFill/>
            <a:ln w="180975" cap="rnd">
              <a:gradFill flip="none" rotWithShape="1">
                <a:gsLst>
                  <a:gs pos="0">
                    <a:srgbClr val="4BA1FC"/>
                  </a:gs>
                  <a:gs pos="100000">
                    <a:srgbClr val="48F9D5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rc 21">
              <a:extLst>
                <a:ext uri="{FF2B5EF4-FFF2-40B4-BE49-F238E27FC236}">
                  <a16:creationId xmlns:a16="http://schemas.microsoft.com/office/drawing/2014/main" id="{D6A4BD1B-DA5C-4E10-9D2E-57EFD029C933}"/>
                </a:ext>
              </a:extLst>
            </p:cNvPr>
            <p:cNvSpPr/>
            <p:nvPr/>
          </p:nvSpPr>
          <p:spPr>
            <a:xfrm>
              <a:off x="548449" y="2179180"/>
              <a:ext cx="2978020" cy="2978012"/>
            </a:xfrm>
            <a:prstGeom prst="arc">
              <a:avLst>
                <a:gd name="adj1" fmla="val 17053088"/>
                <a:gd name="adj2" fmla="val 17355459"/>
              </a:avLst>
            </a:prstGeom>
            <a:noFill/>
            <a:ln w="180975" cap="rnd">
              <a:gradFill flip="none" rotWithShape="1">
                <a:gsLst>
                  <a:gs pos="0">
                    <a:srgbClr val="4BA1FC"/>
                  </a:gs>
                  <a:gs pos="100000">
                    <a:srgbClr val="48F9D5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4" name="Straight Connector 23">
              <a:extLst>
                <a:ext uri="{FF2B5EF4-FFF2-40B4-BE49-F238E27FC236}">
                  <a16:creationId xmlns:a16="http://schemas.microsoft.com/office/drawing/2014/main" id="{9A344E90-B1FC-4327-B6CC-8918724BD623}"/>
                </a:ext>
              </a:extLst>
            </p:cNvPr>
            <p:cNvCxnSpPr>
              <a:cxnSpLocks/>
            </p:cNvCxnSpPr>
            <p:nvPr/>
          </p:nvCxnSpPr>
          <p:spPr>
            <a:xfrm>
              <a:off x="3597727" y="3668186"/>
              <a:ext cx="754819" cy="0"/>
            </a:xfrm>
            <a:prstGeom prst="line">
              <a:avLst/>
            </a:prstGeom>
            <a:ln>
              <a:solidFill>
                <a:srgbClr val="414C5B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15">
              <a:extLst>
                <a:ext uri="{FF2B5EF4-FFF2-40B4-BE49-F238E27FC236}">
                  <a16:creationId xmlns:a16="http://schemas.microsoft.com/office/drawing/2014/main" id="{8952D808-EC1A-46E3-9F06-3DB08B1290D7}"/>
                </a:ext>
              </a:extLst>
            </p:cNvPr>
            <p:cNvCxnSpPr/>
            <p:nvPr/>
          </p:nvCxnSpPr>
          <p:spPr>
            <a:xfrm>
              <a:off x="3698476" y="2099451"/>
              <a:ext cx="654070" cy="0"/>
            </a:xfrm>
            <a:prstGeom prst="line">
              <a:avLst/>
            </a:prstGeom>
            <a:ln>
              <a:solidFill>
                <a:srgbClr val="414C5B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40">
              <a:extLst>
                <a:ext uri="{FF2B5EF4-FFF2-40B4-BE49-F238E27FC236}">
                  <a16:creationId xmlns:a16="http://schemas.microsoft.com/office/drawing/2014/main" id="{FE3C44FF-49D6-4846-9FDF-3E8A53185335}"/>
                </a:ext>
              </a:extLst>
            </p:cNvPr>
            <p:cNvCxnSpPr/>
            <p:nvPr/>
          </p:nvCxnSpPr>
          <p:spPr>
            <a:xfrm>
              <a:off x="3698476" y="5236919"/>
              <a:ext cx="654070" cy="0"/>
            </a:xfrm>
            <a:prstGeom prst="line">
              <a:avLst/>
            </a:prstGeom>
            <a:ln>
              <a:solidFill>
                <a:srgbClr val="414C5B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tângulo 36">
            <a:extLst>
              <a:ext uri="{FF2B5EF4-FFF2-40B4-BE49-F238E27FC236}">
                <a16:creationId xmlns:a16="http://schemas.microsoft.com/office/drawing/2014/main" id="{C8560488-A794-41C2-ABA7-B944E0B699D8}"/>
              </a:ext>
            </a:extLst>
          </p:cNvPr>
          <p:cNvSpPr/>
          <p:nvPr/>
        </p:nvSpPr>
        <p:spPr>
          <a:xfrm>
            <a:off x="2773628" y="4990880"/>
            <a:ext cx="45890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pt-BR" sz="2400">
                <a:solidFill>
                  <a:schemeClr val="accent1">
                    <a:lumMod val="50000"/>
                  </a:schemeClr>
                </a:solidFill>
              </a:rPr>
              <a:t>Independe de investigação criminal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8691D3B2-D50B-423C-B39D-62334EFF4F1E}"/>
              </a:ext>
            </a:extLst>
          </p:cNvPr>
          <p:cNvSpPr txBox="1"/>
          <p:nvPr/>
        </p:nvSpPr>
        <p:spPr>
          <a:xfrm>
            <a:off x="2773628" y="2097957"/>
            <a:ext cx="8194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pt-BR" sz="2400">
                <a:solidFill>
                  <a:schemeClr val="accent1">
                    <a:lumMod val="50000"/>
                  </a:schemeClr>
                </a:solidFill>
              </a:rPr>
              <a:t>Dependem de autorização judicial </a:t>
            </a: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A4E9BFBF-7458-4886-A496-E0AF879CEA9F}"/>
              </a:ext>
            </a:extLst>
          </p:cNvPr>
          <p:cNvSpPr/>
          <p:nvPr/>
        </p:nvSpPr>
        <p:spPr>
          <a:xfrm>
            <a:off x="2773628" y="3558099"/>
            <a:ext cx="7926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pt-BR" sz="2400">
                <a:solidFill>
                  <a:schemeClr val="accent1">
                    <a:lumMod val="50000"/>
                  </a:schemeClr>
                </a:solidFill>
              </a:rPr>
              <a:t>Mediante petição para juiz, via AGU / PGE</a:t>
            </a:r>
          </a:p>
        </p:txBody>
      </p:sp>
      <p:sp>
        <p:nvSpPr>
          <p:cNvPr id="64" name="Título 1">
            <a:extLst>
              <a:ext uri="{FF2B5EF4-FFF2-40B4-BE49-F238E27FC236}">
                <a16:creationId xmlns:a16="http://schemas.microsoft.com/office/drawing/2014/main" id="{EAD39AB3-79A7-4156-8357-4531269F5AD2}"/>
              </a:ext>
            </a:extLst>
          </p:cNvPr>
          <p:cNvSpPr txBox="1">
            <a:spLocks/>
          </p:cNvSpPr>
          <p:nvPr/>
        </p:nvSpPr>
        <p:spPr>
          <a:xfrm>
            <a:off x="718457" y="823103"/>
            <a:ext cx="9601200" cy="659921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Dados bancários</a:t>
            </a:r>
          </a:p>
        </p:txBody>
      </p:sp>
    </p:spTree>
    <p:extLst>
      <p:ext uri="{BB962C8B-B14F-4D97-AF65-F5344CB8AC3E}">
        <p14:creationId xmlns:p14="http://schemas.microsoft.com/office/powerpoint/2010/main" val="25683678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D8D8AE-3115-49F8-AFA6-3C5F634FC2A2}"/>
              </a:ext>
            </a:extLst>
          </p:cNvPr>
          <p:cNvSpPr txBox="1">
            <a:spLocks/>
          </p:cNvSpPr>
          <p:nvPr/>
        </p:nvSpPr>
        <p:spPr>
          <a:xfrm>
            <a:off x="718457" y="823103"/>
            <a:ext cx="9601200" cy="659921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E-mails corporativos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C86F2F7B-8D86-40D3-A5B9-54DB85D219FB}"/>
              </a:ext>
            </a:extLst>
          </p:cNvPr>
          <p:cNvGrpSpPr/>
          <p:nvPr/>
        </p:nvGrpSpPr>
        <p:grpSpPr>
          <a:xfrm>
            <a:off x="-849677" y="2328790"/>
            <a:ext cx="3481342" cy="2920284"/>
            <a:chOff x="477191" y="2099451"/>
            <a:chExt cx="3875355" cy="3137469"/>
          </a:xfrm>
        </p:grpSpPr>
        <p:cxnSp>
          <p:nvCxnSpPr>
            <p:cNvPr id="4" name="Straight Connector 36">
              <a:extLst>
                <a:ext uri="{FF2B5EF4-FFF2-40B4-BE49-F238E27FC236}">
                  <a16:creationId xmlns:a16="http://schemas.microsoft.com/office/drawing/2014/main" id="{7D64A417-EB60-4885-96AB-9C3DDAC8B7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40735" y="4713546"/>
              <a:ext cx="579002" cy="523374"/>
            </a:xfrm>
            <a:prstGeom prst="line">
              <a:avLst/>
            </a:prstGeom>
            <a:ln>
              <a:solidFill>
                <a:srgbClr val="414C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29">
              <a:extLst>
                <a:ext uri="{FF2B5EF4-FFF2-40B4-BE49-F238E27FC236}">
                  <a16:creationId xmlns:a16="http://schemas.microsoft.com/office/drawing/2014/main" id="{BC16E54B-710D-4923-B91E-FB9E6BC28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40735" y="2099451"/>
              <a:ext cx="579002" cy="523374"/>
            </a:xfrm>
            <a:prstGeom prst="line">
              <a:avLst/>
            </a:prstGeom>
            <a:ln>
              <a:solidFill>
                <a:srgbClr val="414C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ircle: Hollow 16">
              <a:extLst>
                <a:ext uri="{FF2B5EF4-FFF2-40B4-BE49-F238E27FC236}">
                  <a16:creationId xmlns:a16="http://schemas.microsoft.com/office/drawing/2014/main" id="{DF200FAE-3A77-4C0B-AFF7-FA8042977893}"/>
                </a:ext>
              </a:extLst>
            </p:cNvPr>
            <p:cNvSpPr/>
            <p:nvPr/>
          </p:nvSpPr>
          <p:spPr>
            <a:xfrm>
              <a:off x="477191" y="2107922"/>
              <a:ext cx="3120536" cy="3120528"/>
            </a:xfrm>
            <a:prstGeom prst="donut">
              <a:avLst>
                <a:gd name="adj" fmla="val 4815"/>
              </a:avLst>
            </a:prstGeom>
            <a:solidFill>
              <a:srgbClr val="2B353F"/>
            </a:solidFill>
            <a:ln w="123825">
              <a:noFill/>
            </a:ln>
            <a:effectLst>
              <a:innerShdw blurRad="114300">
                <a:prstClr val="black">
                  <a:alpha val="4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Arc 17">
              <a:extLst>
                <a:ext uri="{FF2B5EF4-FFF2-40B4-BE49-F238E27FC236}">
                  <a16:creationId xmlns:a16="http://schemas.microsoft.com/office/drawing/2014/main" id="{63F93CF1-2EA9-4356-B479-2E01EB03AF0D}"/>
                </a:ext>
              </a:extLst>
            </p:cNvPr>
            <p:cNvSpPr/>
            <p:nvPr/>
          </p:nvSpPr>
          <p:spPr>
            <a:xfrm rot="11577327">
              <a:off x="548449" y="2179180"/>
              <a:ext cx="2978020" cy="2978012"/>
            </a:xfrm>
            <a:prstGeom prst="arc">
              <a:avLst>
                <a:gd name="adj1" fmla="val 6984994"/>
                <a:gd name="adj2" fmla="val 14257686"/>
              </a:avLst>
            </a:prstGeom>
            <a:noFill/>
            <a:ln w="180975" cap="rnd">
              <a:gradFill flip="none" rotWithShape="1">
                <a:gsLst>
                  <a:gs pos="0">
                    <a:srgbClr val="4BA1FC"/>
                  </a:gs>
                  <a:gs pos="100000">
                    <a:srgbClr val="48F9D5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34">
              <a:extLst>
                <a:ext uri="{FF2B5EF4-FFF2-40B4-BE49-F238E27FC236}">
                  <a16:creationId xmlns:a16="http://schemas.microsoft.com/office/drawing/2014/main" id="{4F09B68E-9184-4D0B-BE2D-8EE8DE0DEE77}"/>
                </a:ext>
              </a:extLst>
            </p:cNvPr>
            <p:cNvSpPr/>
            <p:nvPr/>
          </p:nvSpPr>
          <p:spPr>
            <a:xfrm>
              <a:off x="1547185" y="5007551"/>
              <a:ext cx="216024" cy="216024"/>
            </a:xfrm>
            <a:prstGeom prst="ellipse">
              <a:avLst/>
            </a:prstGeom>
            <a:gradFill>
              <a:gsLst>
                <a:gs pos="0">
                  <a:srgbClr val="4BA1FC"/>
                </a:gs>
                <a:gs pos="100000">
                  <a:srgbClr val="48F9D5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Arc 20">
              <a:extLst>
                <a:ext uri="{FF2B5EF4-FFF2-40B4-BE49-F238E27FC236}">
                  <a16:creationId xmlns:a16="http://schemas.microsoft.com/office/drawing/2014/main" id="{9EEB142D-6582-4EF7-85AC-C1E4EB861B23}"/>
                </a:ext>
              </a:extLst>
            </p:cNvPr>
            <p:cNvSpPr/>
            <p:nvPr/>
          </p:nvSpPr>
          <p:spPr>
            <a:xfrm>
              <a:off x="548449" y="2179180"/>
              <a:ext cx="2978020" cy="2978012"/>
            </a:xfrm>
            <a:prstGeom prst="arc">
              <a:avLst>
                <a:gd name="adj1" fmla="val 15206084"/>
                <a:gd name="adj2" fmla="val 16302498"/>
              </a:avLst>
            </a:prstGeom>
            <a:noFill/>
            <a:ln w="180975" cap="rnd">
              <a:gradFill flip="none" rotWithShape="1">
                <a:gsLst>
                  <a:gs pos="0">
                    <a:srgbClr val="4BA1FC"/>
                  </a:gs>
                  <a:gs pos="100000">
                    <a:srgbClr val="48F9D5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Arc 21">
              <a:extLst>
                <a:ext uri="{FF2B5EF4-FFF2-40B4-BE49-F238E27FC236}">
                  <a16:creationId xmlns:a16="http://schemas.microsoft.com/office/drawing/2014/main" id="{6A645F6B-6094-4BF6-BBE5-B306A3CBF280}"/>
                </a:ext>
              </a:extLst>
            </p:cNvPr>
            <p:cNvSpPr/>
            <p:nvPr/>
          </p:nvSpPr>
          <p:spPr>
            <a:xfrm>
              <a:off x="548449" y="2179180"/>
              <a:ext cx="2978020" cy="2978012"/>
            </a:xfrm>
            <a:prstGeom prst="arc">
              <a:avLst>
                <a:gd name="adj1" fmla="val 17053088"/>
                <a:gd name="adj2" fmla="val 17355459"/>
              </a:avLst>
            </a:prstGeom>
            <a:noFill/>
            <a:ln w="180975" cap="rnd">
              <a:gradFill flip="none" rotWithShape="1">
                <a:gsLst>
                  <a:gs pos="0">
                    <a:srgbClr val="4BA1FC"/>
                  </a:gs>
                  <a:gs pos="100000">
                    <a:srgbClr val="48F9D5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" name="Straight Connector 23">
              <a:extLst>
                <a:ext uri="{FF2B5EF4-FFF2-40B4-BE49-F238E27FC236}">
                  <a16:creationId xmlns:a16="http://schemas.microsoft.com/office/drawing/2014/main" id="{6DD42B93-18B2-4E27-9244-4E10354DDE01}"/>
                </a:ext>
              </a:extLst>
            </p:cNvPr>
            <p:cNvCxnSpPr>
              <a:cxnSpLocks/>
            </p:cNvCxnSpPr>
            <p:nvPr/>
          </p:nvCxnSpPr>
          <p:spPr>
            <a:xfrm>
              <a:off x="3597727" y="3668186"/>
              <a:ext cx="754819" cy="0"/>
            </a:xfrm>
            <a:prstGeom prst="line">
              <a:avLst/>
            </a:prstGeom>
            <a:ln>
              <a:solidFill>
                <a:srgbClr val="414C5B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5">
              <a:extLst>
                <a:ext uri="{FF2B5EF4-FFF2-40B4-BE49-F238E27FC236}">
                  <a16:creationId xmlns:a16="http://schemas.microsoft.com/office/drawing/2014/main" id="{FE3ED923-1BBD-4E1B-8858-1F9D291FC717}"/>
                </a:ext>
              </a:extLst>
            </p:cNvPr>
            <p:cNvCxnSpPr/>
            <p:nvPr/>
          </p:nvCxnSpPr>
          <p:spPr>
            <a:xfrm>
              <a:off x="3698476" y="2099451"/>
              <a:ext cx="654070" cy="0"/>
            </a:xfrm>
            <a:prstGeom prst="line">
              <a:avLst/>
            </a:prstGeom>
            <a:ln>
              <a:solidFill>
                <a:srgbClr val="414C5B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0">
              <a:extLst>
                <a:ext uri="{FF2B5EF4-FFF2-40B4-BE49-F238E27FC236}">
                  <a16:creationId xmlns:a16="http://schemas.microsoft.com/office/drawing/2014/main" id="{09569CE2-2B01-4038-8BC4-6CC374F76DD0}"/>
                </a:ext>
              </a:extLst>
            </p:cNvPr>
            <p:cNvCxnSpPr/>
            <p:nvPr/>
          </p:nvCxnSpPr>
          <p:spPr>
            <a:xfrm>
              <a:off x="3698476" y="5236919"/>
              <a:ext cx="654070" cy="0"/>
            </a:xfrm>
            <a:prstGeom prst="line">
              <a:avLst/>
            </a:prstGeom>
            <a:ln>
              <a:solidFill>
                <a:srgbClr val="414C5B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tângulo 13">
            <a:extLst>
              <a:ext uri="{FF2B5EF4-FFF2-40B4-BE49-F238E27FC236}">
                <a16:creationId xmlns:a16="http://schemas.microsoft.com/office/drawing/2014/main" id="{09F5C72F-D7AA-4E48-9076-1C4CF5F7F1CC}"/>
              </a:ext>
            </a:extLst>
          </p:cNvPr>
          <p:cNvSpPr/>
          <p:nvPr/>
        </p:nvSpPr>
        <p:spPr>
          <a:xfrm>
            <a:off x="2773628" y="4990880"/>
            <a:ext cx="32712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pt-BR" sz="2400">
                <a:solidFill>
                  <a:schemeClr val="accent1">
                    <a:lumMod val="50000"/>
                  </a:schemeClr>
                </a:solidFill>
              </a:rPr>
              <a:t>Solicitação às áreas de TI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95E4FA7-F6E5-4DC9-8FCE-294B804817F3}"/>
              </a:ext>
            </a:extLst>
          </p:cNvPr>
          <p:cNvSpPr/>
          <p:nvPr/>
        </p:nvSpPr>
        <p:spPr>
          <a:xfrm>
            <a:off x="2773628" y="3558099"/>
            <a:ext cx="7926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pt-BR" sz="2400">
                <a:solidFill>
                  <a:schemeClr val="accent1">
                    <a:lumMod val="50000"/>
                  </a:schemeClr>
                </a:solidFill>
              </a:rPr>
              <a:t>Não é quebra de sigilo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B6B1A94-6264-47A1-A451-9662C9CF73B0}"/>
              </a:ext>
            </a:extLst>
          </p:cNvPr>
          <p:cNvSpPr txBox="1"/>
          <p:nvPr/>
        </p:nvSpPr>
        <p:spPr>
          <a:xfrm>
            <a:off x="2773628" y="2097957"/>
            <a:ext cx="8194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pt-BR" sz="2400">
                <a:solidFill>
                  <a:schemeClr val="accent1">
                    <a:lumMod val="50000"/>
                  </a:schemeClr>
                </a:solidFill>
              </a:rPr>
              <a:t>E-mails “.</a:t>
            </a:r>
            <a:r>
              <a:rPr lang="pt-BR" sz="2400" err="1">
                <a:solidFill>
                  <a:schemeClr val="accent1">
                    <a:lumMod val="50000"/>
                  </a:schemeClr>
                </a:solidFill>
              </a:rPr>
              <a:t>gov</a:t>
            </a:r>
            <a:r>
              <a:rPr lang="pt-BR" sz="2400">
                <a:solidFill>
                  <a:schemeClr val="accent1">
                    <a:lumMod val="50000"/>
                  </a:scheme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63696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70EF4215-8D8B-43AD-A27F-86EF2D8360D5}"/>
              </a:ext>
            </a:extLst>
          </p:cNvPr>
          <p:cNvSpPr/>
          <p:nvPr/>
        </p:nvSpPr>
        <p:spPr>
          <a:xfrm>
            <a:off x="1062446" y="1878874"/>
            <a:ext cx="2124891" cy="1325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/>
              <a:t>Solicitante 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2865CBCE-9BBC-488F-804A-5BD4DD75921B}"/>
              </a:ext>
            </a:extLst>
          </p:cNvPr>
          <p:cNvSpPr/>
          <p:nvPr/>
        </p:nvSpPr>
        <p:spPr>
          <a:xfrm>
            <a:off x="5908766" y="1878873"/>
            <a:ext cx="2124891" cy="1325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/>
              <a:t>Demandado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001D91F5-399E-475E-931A-21DD98FCA4D2}"/>
              </a:ext>
            </a:extLst>
          </p:cNvPr>
          <p:cNvSpPr/>
          <p:nvPr/>
        </p:nvSpPr>
        <p:spPr>
          <a:xfrm>
            <a:off x="2008686" y="4873605"/>
            <a:ext cx="1881052" cy="1824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/>
              <a:t>Juntada aos autos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E68BA6E-FA51-42BC-B0B4-D69C7C4DD74D}"/>
              </a:ext>
            </a:extLst>
          </p:cNvPr>
          <p:cNvSpPr txBox="1"/>
          <p:nvPr/>
        </p:nvSpPr>
        <p:spPr>
          <a:xfrm>
            <a:off x="5908765" y="4277766"/>
            <a:ext cx="595666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/>
              <a:t>Certificar a origem da documentação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/>
              <a:t>Assegurar sua integralidade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/>
              <a:t>Assegurar ao investigado/processado seu acesso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/>
              <a:t>Rastreabilidade e localização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/>
              <a:t>O que fazer com os casos que não “cabem” no SEI?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/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BA64FA7D-0EDC-4D02-B023-214C0642140D}"/>
              </a:ext>
            </a:extLst>
          </p:cNvPr>
          <p:cNvSpPr/>
          <p:nvPr/>
        </p:nvSpPr>
        <p:spPr>
          <a:xfrm>
            <a:off x="3300549" y="2071688"/>
            <a:ext cx="2516777" cy="2251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C1FB1322-698B-4E64-98FC-5E9279915003}"/>
              </a:ext>
            </a:extLst>
          </p:cNvPr>
          <p:cNvSpPr/>
          <p:nvPr/>
        </p:nvSpPr>
        <p:spPr>
          <a:xfrm rot="10800000">
            <a:off x="3300549" y="2498111"/>
            <a:ext cx="2516777" cy="2251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38A1426D-2EBF-497E-8C8E-18777A0F84CD}"/>
              </a:ext>
            </a:extLst>
          </p:cNvPr>
          <p:cNvSpPr/>
          <p:nvPr/>
        </p:nvSpPr>
        <p:spPr>
          <a:xfrm rot="2900586" flipV="1">
            <a:off x="1415261" y="3503819"/>
            <a:ext cx="1759412" cy="1126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67269F84-63EC-4BA1-8015-9C651A06E9E5}"/>
              </a:ext>
            </a:extLst>
          </p:cNvPr>
          <p:cNvSpPr txBox="1">
            <a:spLocks/>
          </p:cNvSpPr>
          <p:nvPr/>
        </p:nvSpPr>
        <p:spPr>
          <a:xfrm>
            <a:off x="838200" y="805543"/>
            <a:ext cx="10515600" cy="10733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Cadeia de custódia </a:t>
            </a:r>
          </a:p>
        </p:txBody>
      </p:sp>
    </p:spTree>
    <p:extLst>
      <p:ext uri="{BB962C8B-B14F-4D97-AF65-F5344CB8AC3E}">
        <p14:creationId xmlns:p14="http://schemas.microsoft.com/office/powerpoint/2010/main" val="22742939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ED35A9C-86CD-4A8E-8C71-4892FA2B4133}"/>
              </a:ext>
            </a:extLst>
          </p:cNvPr>
          <p:cNvSpPr/>
          <p:nvPr/>
        </p:nvSpPr>
        <p:spPr>
          <a:xfrm>
            <a:off x="423750" y="1186752"/>
            <a:ext cx="3901517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6600" b="1">
                <a:solidFill>
                  <a:schemeClr val="accent2"/>
                </a:solidFill>
              </a:rPr>
              <a:t>FASES DO </a:t>
            </a:r>
          </a:p>
          <a:p>
            <a:pPr lvl="0"/>
            <a:r>
              <a:rPr lang="pt-BR" sz="6600" b="1">
                <a:solidFill>
                  <a:schemeClr val="accent2"/>
                </a:solidFill>
              </a:rPr>
              <a:t>PROCESSO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CA79438-1C8C-4E8E-BB6D-B972750631C2}"/>
              </a:ext>
            </a:extLst>
          </p:cNvPr>
          <p:cNvSpPr/>
          <p:nvPr/>
        </p:nvSpPr>
        <p:spPr>
          <a:xfrm>
            <a:off x="5143501" y="1021718"/>
            <a:ext cx="34878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000"/>
              <a:t>Instauração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6870236-43C5-41FF-9EE2-D815562311B4}"/>
              </a:ext>
            </a:extLst>
          </p:cNvPr>
          <p:cNvSpPr/>
          <p:nvPr/>
        </p:nvSpPr>
        <p:spPr>
          <a:xfrm>
            <a:off x="5143501" y="1894638"/>
            <a:ext cx="27234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000"/>
              <a:t>Indiciação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B82B2C4-5B2E-4160-B736-2AA8273F2DEA}"/>
              </a:ext>
            </a:extLst>
          </p:cNvPr>
          <p:cNvSpPr/>
          <p:nvPr/>
        </p:nvSpPr>
        <p:spPr>
          <a:xfrm>
            <a:off x="5111812" y="2769553"/>
            <a:ext cx="27234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000"/>
              <a:t>Defesa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83F8667-292C-4218-A2F1-041F6EF4B42D}"/>
              </a:ext>
            </a:extLst>
          </p:cNvPr>
          <p:cNvSpPr/>
          <p:nvPr/>
        </p:nvSpPr>
        <p:spPr>
          <a:xfrm>
            <a:off x="5134640" y="3633613"/>
            <a:ext cx="34878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000"/>
              <a:t>Relatório Final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109B7BD-F71F-49E8-BEC8-5B7A3DD33227}"/>
              </a:ext>
            </a:extLst>
          </p:cNvPr>
          <p:cNvSpPr/>
          <p:nvPr/>
        </p:nvSpPr>
        <p:spPr>
          <a:xfrm>
            <a:off x="5111812" y="4512843"/>
            <a:ext cx="27234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000"/>
              <a:t>Alegações finais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04C4138-D54B-4FF5-B4FF-4534E40D9738}"/>
              </a:ext>
            </a:extLst>
          </p:cNvPr>
          <p:cNvSpPr/>
          <p:nvPr/>
        </p:nvSpPr>
        <p:spPr>
          <a:xfrm>
            <a:off x="5101954" y="598564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pt-BR" sz="4000"/>
              <a:t>Julgamento</a:t>
            </a:r>
          </a:p>
        </p:txBody>
      </p:sp>
      <p:cxnSp>
        <p:nvCxnSpPr>
          <p:cNvPr id="9" name="Conector Reto 11">
            <a:extLst>
              <a:ext uri="{FF2B5EF4-FFF2-40B4-BE49-F238E27FC236}">
                <a16:creationId xmlns:a16="http://schemas.microsoft.com/office/drawing/2014/main" id="{14100A16-B171-4B3B-BEDF-9E9AF982C5E7}"/>
              </a:ext>
            </a:extLst>
          </p:cNvPr>
          <p:cNvCxnSpPr/>
          <p:nvPr/>
        </p:nvCxnSpPr>
        <p:spPr>
          <a:xfrm>
            <a:off x="4705350" y="2689269"/>
            <a:ext cx="0" cy="2405009"/>
          </a:xfrm>
          <a:prstGeom prst="line">
            <a:avLst/>
          </a:prstGeom>
          <a:ln w="69850">
            <a:solidFill>
              <a:srgbClr val="8DCB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Gráfico, Diagrama&#10;&#10;Descrição gerada automaticamente">
            <a:extLst>
              <a:ext uri="{FF2B5EF4-FFF2-40B4-BE49-F238E27FC236}">
                <a16:creationId xmlns:a16="http://schemas.microsoft.com/office/drawing/2014/main" id="{98566FC7-4BFD-43FF-8084-ECC10D699D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1754" y="918041"/>
            <a:ext cx="3950245" cy="593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298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1D6D92E-4588-4A1E-A860-353BC2ED5DF9}"/>
              </a:ext>
            </a:extLst>
          </p:cNvPr>
          <p:cNvSpPr/>
          <p:nvPr/>
        </p:nvSpPr>
        <p:spPr>
          <a:xfrm>
            <a:off x="5249827" y="1791692"/>
            <a:ext cx="34878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000"/>
              <a:t>Previsibilidade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6F7AC2D-9D32-4D49-87BE-BE3069968EDF}"/>
              </a:ext>
            </a:extLst>
          </p:cNvPr>
          <p:cNvSpPr/>
          <p:nvPr/>
        </p:nvSpPr>
        <p:spPr>
          <a:xfrm>
            <a:off x="5232105" y="2664612"/>
            <a:ext cx="51434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000"/>
              <a:t>Devido Processo legal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1E41696-587A-46FD-9788-09E9FB75FBB7}"/>
              </a:ext>
            </a:extLst>
          </p:cNvPr>
          <p:cNvSpPr/>
          <p:nvPr/>
        </p:nvSpPr>
        <p:spPr>
          <a:xfrm>
            <a:off x="5218137" y="3539527"/>
            <a:ext cx="41274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000"/>
              <a:t>Proporcionalidade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A73C21F-165E-46C6-8212-9942BA694DB3}"/>
              </a:ext>
            </a:extLst>
          </p:cNvPr>
          <p:cNvSpPr/>
          <p:nvPr/>
        </p:nvSpPr>
        <p:spPr>
          <a:xfrm>
            <a:off x="5223245" y="4412447"/>
            <a:ext cx="34878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000"/>
              <a:t>Efetividade</a:t>
            </a:r>
          </a:p>
        </p:txBody>
      </p:sp>
      <p:cxnSp>
        <p:nvCxnSpPr>
          <p:cNvPr id="6" name="Conector Reto 8">
            <a:extLst>
              <a:ext uri="{FF2B5EF4-FFF2-40B4-BE49-F238E27FC236}">
                <a16:creationId xmlns:a16="http://schemas.microsoft.com/office/drawing/2014/main" id="{9B08E283-6A85-4027-B1F7-3F1B9CF559A7}"/>
              </a:ext>
            </a:extLst>
          </p:cNvPr>
          <p:cNvCxnSpPr/>
          <p:nvPr/>
        </p:nvCxnSpPr>
        <p:spPr>
          <a:xfrm>
            <a:off x="4705350" y="2670219"/>
            <a:ext cx="0" cy="2405009"/>
          </a:xfrm>
          <a:prstGeom prst="line">
            <a:avLst/>
          </a:prstGeom>
          <a:ln w="69850">
            <a:solidFill>
              <a:srgbClr val="8DCB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6">
            <a:extLst>
              <a:ext uri="{FF2B5EF4-FFF2-40B4-BE49-F238E27FC236}">
                <a16:creationId xmlns:a16="http://schemas.microsoft.com/office/drawing/2014/main" id="{137BEA87-02CE-4408-9294-8D446A5B4114}"/>
              </a:ext>
            </a:extLst>
          </p:cNvPr>
          <p:cNvSpPr/>
          <p:nvPr/>
        </p:nvSpPr>
        <p:spPr>
          <a:xfrm>
            <a:off x="5223245" y="5285367"/>
            <a:ext cx="34878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000"/>
              <a:t>Transparência</a:t>
            </a:r>
          </a:p>
        </p:txBody>
      </p:sp>
      <p:pic>
        <p:nvPicPr>
          <p:cNvPr id="8" name="Imagem 7" descr="Ícone&#10;&#10;Descrição gerada automaticamente com confiança baixa">
            <a:extLst>
              <a:ext uri="{FF2B5EF4-FFF2-40B4-BE49-F238E27FC236}">
                <a16:creationId xmlns:a16="http://schemas.microsoft.com/office/drawing/2014/main" id="{789AE276-F712-4A49-9197-1717B5B39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665"/>
                    </a14:imgEffect>
                    <a14:imgEffect>
                      <a14:saturation sat="2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100" y="882650"/>
            <a:ext cx="54483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575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83F84BEA-53E2-45B7-80F9-262C6DBA8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08" y="752250"/>
            <a:ext cx="5909946" cy="6149650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34142D0B-F08D-4557-99E7-3F2A2D1A826E}"/>
              </a:ext>
            </a:extLst>
          </p:cNvPr>
          <p:cNvGrpSpPr/>
          <p:nvPr/>
        </p:nvGrpSpPr>
        <p:grpSpPr>
          <a:xfrm>
            <a:off x="7234041" y="1249378"/>
            <a:ext cx="4572000" cy="4675517"/>
            <a:chOff x="6677502" y="1140671"/>
            <a:chExt cx="4572000" cy="4675517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A2672428-EE83-40A4-95D3-12FE9CEEF7C9}"/>
                </a:ext>
              </a:extLst>
            </p:cNvPr>
            <p:cNvSpPr/>
            <p:nvPr/>
          </p:nvSpPr>
          <p:spPr>
            <a:xfrm>
              <a:off x="6677502" y="1140671"/>
              <a:ext cx="4572000" cy="467551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277F6F6F-7997-4989-AC39-6985C828066E}"/>
                </a:ext>
              </a:extLst>
            </p:cNvPr>
            <p:cNvSpPr/>
            <p:nvPr/>
          </p:nvSpPr>
          <p:spPr>
            <a:xfrm>
              <a:off x="6995204" y="1450962"/>
              <a:ext cx="627369" cy="66981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06C41190-91CC-41BC-8C45-FB1798291664}"/>
                </a:ext>
              </a:extLst>
            </p:cNvPr>
            <p:cNvGrpSpPr/>
            <p:nvPr/>
          </p:nvGrpSpPr>
          <p:grpSpPr>
            <a:xfrm>
              <a:off x="7219351" y="1529693"/>
              <a:ext cx="3285948" cy="720896"/>
              <a:chOff x="5064631" y="0"/>
              <a:chExt cx="3285948" cy="720896"/>
            </a:xfrm>
          </p:grpSpPr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4457DF17-D050-4EA7-B4F4-FCE04A50882F}"/>
                  </a:ext>
                </a:extLst>
              </p:cNvPr>
              <p:cNvSpPr/>
              <p:nvPr/>
            </p:nvSpPr>
            <p:spPr>
              <a:xfrm>
                <a:off x="5064631" y="0"/>
                <a:ext cx="2740520" cy="512350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638CDF65-6F15-45B9-9C15-AA11A69C6BFF}"/>
                  </a:ext>
                </a:extLst>
              </p:cNvPr>
              <p:cNvSpPr txBox="1"/>
              <p:nvPr/>
            </p:nvSpPr>
            <p:spPr>
              <a:xfrm>
                <a:off x="5610059" y="208546"/>
                <a:ext cx="2740520" cy="51235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31750" rIns="0" bIns="31750" numCol="1" spcCol="1270" anchor="ctr" anchorCtr="0">
                <a:noAutofit/>
              </a:bodyPr>
              <a:lstStyle/>
              <a:p>
                <a:pPr marL="0" lvl="0" indent="0" algn="l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BR" sz="2500" b="1" kern="1200"/>
                  <a:t>Aspectos formais</a:t>
                </a:r>
              </a:p>
            </p:txBody>
          </p:sp>
        </p:grpSp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E7A9B821-4482-4CA3-B2F9-0E6904882E80}"/>
                </a:ext>
              </a:extLst>
            </p:cNvPr>
            <p:cNvGrpSpPr/>
            <p:nvPr/>
          </p:nvGrpSpPr>
          <p:grpSpPr>
            <a:xfrm>
              <a:off x="7126986" y="2120774"/>
              <a:ext cx="3951106" cy="2587513"/>
              <a:chOff x="2867912" y="764338"/>
              <a:chExt cx="3126168" cy="1724107"/>
            </a:xfrm>
          </p:grpSpPr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9A78728F-78AA-4677-9287-1937A55FAF1B}"/>
                  </a:ext>
                </a:extLst>
              </p:cNvPr>
              <p:cNvSpPr/>
              <p:nvPr/>
            </p:nvSpPr>
            <p:spPr>
              <a:xfrm>
                <a:off x="2867912" y="764338"/>
                <a:ext cx="2740520" cy="1724107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51773606-D462-4CB2-B7D3-E09714324FFF}"/>
                  </a:ext>
                </a:extLst>
              </p:cNvPr>
              <p:cNvSpPr txBox="1"/>
              <p:nvPr/>
            </p:nvSpPr>
            <p:spPr>
              <a:xfrm>
                <a:off x="2994839" y="1190246"/>
                <a:ext cx="2999241" cy="114197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24130" rIns="0" bIns="24130" numCol="1" spcCol="1270" anchor="t" anchorCtr="0">
                <a:noAutofit/>
              </a:bodyPr>
              <a:lstStyle/>
              <a:p>
                <a:pPr marL="0" lvl="0" indent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BR" sz="2400" b="1" kern="1200" dirty="0"/>
                  <a:t>Portaria publicada no Diário</a:t>
                </a:r>
              </a:p>
              <a:p>
                <a:pPr marL="0" lvl="0" indent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BR" sz="2400" b="1" dirty="0"/>
                  <a:t>Processo preferencialmente eletrônico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85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 descr="Dois Homens">
            <a:extLst>
              <a:ext uri="{FF2B5EF4-FFF2-40B4-BE49-F238E27FC236}">
                <a16:creationId xmlns:a16="http://schemas.microsoft.com/office/drawing/2014/main" id="{BB6F757F-414F-4702-AB91-419730BB9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76814" y="2213201"/>
            <a:ext cx="1728788" cy="1728788"/>
          </a:xfrm>
          <a:prstGeom prst="rect">
            <a:avLst/>
          </a:prstGeom>
        </p:spPr>
      </p:pic>
      <p:pic>
        <p:nvPicPr>
          <p:cNvPr id="3" name="Gráfico 2" descr="Adicionar">
            <a:extLst>
              <a:ext uri="{FF2B5EF4-FFF2-40B4-BE49-F238E27FC236}">
                <a16:creationId xmlns:a16="http://schemas.microsoft.com/office/drawing/2014/main" id="{5AC93ED3-54ED-4BC4-A9EC-0DFEA90B1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96063" y="1825537"/>
            <a:ext cx="914400" cy="9144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75C9ACA-BF55-4E86-85BB-B6A0AFD955D9}"/>
              </a:ext>
            </a:extLst>
          </p:cNvPr>
          <p:cNvSpPr txBox="1"/>
          <p:nvPr/>
        </p:nvSpPr>
        <p:spPr>
          <a:xfrm>
            <a:off x="1371600" y="4167579"/>
            <a:ext cx="969645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pt-BR" sz="2800" dirty="0"/>
              <a:t>Dois ou mais servidores públicos estáveis.</a:t>
            </a:r>
            <a:endParaRPr lang="pt-BR" sz="2800" dirty="0">
              <a:ea typeface="Calibri"/>
              <a:cs typeface="Calibri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pt-BR" sz="2800" dirty="0"/>
              <a:t>Participação obrigatória, salvo impedimento ou suspeição.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CF394BA-F731-4A98-8630-5FE4FEC911B7}"/>
              </a:ext>
            </a:extLst>
          </p:cNvPr>
          <p:cNvSpPr/>
          <p:nvPr/>
        </p:nvSpPr>
        <p:spPr>
          <a:xfrm>
            <a:off x="805514" y="772119"/>
            <a:ext cx="8886064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3200" b="1"/>
              <a:t>Comissão</a:t>
            </a:r>
          </a:p>
        </p:txBody>
      </p:sp>
    </p:spTree>
    <p:extLst>
      <p:ext uri="{BB962C8B-B14F-4D97-AF65-F5344CB8AC3E}">
        <p14:creationId xmlns:p14="http://schemas.microsoft.com/office/powerpoint/2010/main" val="1504759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áfico 9" descr="Voz">
            <a:extLst>
              <a:ext uri="{FF2B5EF4-FFF2-40B4-BE49-F238E27FC236}">
                <a16:creationId xmlns:a16="http://schemas.microsoft.com/office/drawing/2014/main" id="{ABB3EA34-580F-A5EF-5047-8FA492D5E0FB}"/>
              </a:ext>
            </a:extLst>
          </p:cNvPr>
          <p:cNvGrpSpPr/>
          <p:nvPr/>
        </p:nvGrpSpPr>
        <p:grpSpPr>
          <a:xfrm>
            <a:off x="0" y="1227827"/>
            <a:ext cx="12192000" cy="5465876"/>
            <a:chOff x="5638800" y="2971800"/>
            <a:chExt cx="914400" cy="914400"/>
          </a:xfrm>
          <a:solidFill>
            <a:schemeClr val="accent2">
              <a:alpha val="20000"/>
            </a:schemeClr>
          </a:solidFill>
        </p:grpSpPr>
        <p:sp>
          <p:nvSpPr>
            <p:cNvPr id="3" name="Forma Livre: Forma 2">
              <a:extLst>
                <a:ext uri="{FF2B5EF4-FFF2-40B4-BE49-F238E27FC236}">
                  <a16:creationId xmlns:a16="http://schemas.microsoft.com/office/drawing/2014/main" id="{86E2EB28-6FC3-9DBC-64F9-1DEBB44A8862}"/>
                </a:ext>
              </a:extLst>
            </p:cNvPr>
            <p:cNvSpPr/>
            <p:nvPr/>
          </p:nvSpPr>
          <p:spPr>
            <a:xfrm>
              <a:off x="6441281" y="3377089"/>
              <a:ext cx="66675" cy="95250"/>
            </a:xfrm>
            <a:custGeom>
              <a:avLst/>
              <a:gdLst>
                <a:gd name="connsiteX0" fmla="*/ 7144 w 66675"/>
                <a:gd name="connsiteY0" fmla="*/ 7144 h 95250"/>
                <a:gd name="connsiteX1" fmla="*/ 64294 w 66675"/>
                <a:gd name="connsiteY1" fmla="*/ 7144 h 95250"/>
                <a:gd name="connsiteX2" fmla="*/ 64294 w 66675"/>
                <a:gd name="connsiteY2" fmla="*/ 95726 h 95250"/>
                <a:gd name="connsiteX3" fmla="*/ 7144 w 66675"/>
                <a:gd name="connsiteY3" fmla="*/ 9572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95250">
                  <a:moveTo>
                    <a:pt x="7144" y="7144"/>
                  </a:moveTo>
                  <a:lnTo>
                    <a:pt x="64294" y="7144"/>
                  </a:lnTo>
                  <a:lnTo>
                    <a:pt x="64294" y="95726"/>
                  </a:lnTo>
                  <a:lnTo>
                    <a:pt x="7144" y="957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id="{352B9970-8C16-AE24-69A7-86076241C318}"/>
                </a:ext>
              </a:extLst>
            </p:cNvPr>
            <p:cNvSpPr/>
            <p:nvPr/>
          </p:nvSpPr>
          <p:spPr>
            <a:xfrm>
              <a:off x="6250781" y="3377089"/>
              <a:ext cx="66675" cy="95250"/>
            </a:xfrm>
            <a:custGeom>
              <a:avLst/>
              <a:gdLst>
                <a:gd name="connsiteX0" fmla="*/ 7144 w 66675"/>
                <a:gd name="connsiteY0" fmla="*/ 7144 h 95250"/>
                <a:gd name="connsiteX1" fmla="*/ 64294 w 66675"/>
                <a:gd name="connsiteY1" fmla="*/ 7144 h 95250"/>
                <a:gd name="connsiteX2" fmla="*/ 64294 w 66675"/>
                <a:gd name="connsiteY2" fmla="*/ 95726 h 95250"/>
                <a:gd name="connsiteX3" fmla="*/ 7144 w 66675"/>
                <a:gd name="connsiteY3" fmla="*/ 9572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95250">
                  <a:moveTo>
                    <a:pt x="7144" y="7144"/>
                  </a:moveTo>
                  <a:lnTo>
                    <a:pt x="64294" y="7144"/>
                  </a:lnTo>
                  <a:lnTo>
                    <a:pt x="64294" y="95726"/>
                  </a:lnTo>
                  <a:lnTo>
                    <a:pt x="7144" y="957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CBE955E3-36FF-CB9A-363A-C320F0C5F6A9}"/>
                </a:ext>
              </a:extLst>
            </p:cNvPr>
            <p:cNvSpPr/>
            <p:nvPr/>
          </p:nvSpPr>
          <p:spPr>
            <a:xfrm>
              <a:off x="5679281" y="3377089"/>
              <a:ext cx="66675" cy="95250"/>
            </a:xfrm>
            <a:custGeom>
              <a:avLst/>
              <a:gdLst>
                <a:gd name="connsiteX0" fmla="*/ 7144 w 66675"/>
                <a:gd name="connsiteY0" fmla="*/ 7144 h 95250"/>
                <a:gd name="connsiteX1" fmla="*/ 64294 w 66675"/>
                <a:gd name="connsiteY1" fmla="*/ 7144 h 95250"/>
                <a:gd name="connsiteX2" fmla="*/ 64294 w 66675"/>
                <a:gd name="connsiteY2" fmla="*/ 95726 h 95250"/>
                <a:gd name="connsiteX3" fmla="*/ 7144 w 66675"/>
                <a:gd name="connsiteY3" fmla="*/ 9572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95250">
                  <a:moveTo>
                    <a:pt x="7144" y="7144"/>
                  </a:moveTo>
                  <a:lnTo>
                    <a:pt x="64294" y="7144"/>
                  </a:lnTo>
                  <a:lnTo>
                    <a:pt x="64294" y="95726"/>
                  </a:lnTo>
                  <a:lnTo>
                    <a:pt x="7144" y="957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75A28ED9-9735-F60C-EAFE-FC46727CD845}"/>
                </a:ext>
              </a:extLst>
            </p:cNvPr>
            <p:cNvSpPr/>
            <p:nvPr/>
          </p:nvSpPr>
          <p:spPr>
            <a:xfrm>
              <a:off x="6346031" y="3333274"/>
              <a:ext cx="66675" cy="190500"/>
            </a:xfrm>
            <a:custGeom>
              <a:avLst/>
              <a:gdLst>
                <a:gd name="connsiteX0" fmla="*/ 7144 w 66675"/>
                <a:gd name="connsiteY0" fmla="*/ 7144 h 190500"/>
                <a:gd name="connsiteX1" fmla="*/ 64294 w 66675"/>
                <a:gd name="connsiteY1" fmla="*/ 7144 h 190500"/>
                <a:gd name="connsiteX2" fmla="*/ 64294 w 66675"/>
                <a:gd name="connsiteY2" fmla="*/ 185261 h 190500"/>
                <a:gd name="connsiteX3" fmla="*/ 7144 w 66675"/>
                <a:gd name="connsiteY3" fmla="*/ 185261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190500">
                  <a:moveTo>
                    <a:pt x="7144" y="7144"/>
                  </a:moveTo>
                  <a:lnTo>
                    <a:pt x="64294" y="7144"/>
                  </a:lnTo>
                  <a:lnTo>
                    <a:pt x="64294" y="185261"/>
                  </a:lnTo>
                  <a:lnTo>
                    <a:pt x="7144" y="1852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E3AEFBF3-1A9C-D92C-0C4C-0F02517B0EB2}"/>
                </a:ext>
              </a:extLst>
            </p:cNvPr>
            <p:cNvSpPr/>
            <p:nvPr/>
          </p:nvSpPr>
          <p:spPr>
            <a:xfrm>
              <a:off x="6155531" y="3333274"/>
              <a:ext cx="66675" cy="190500"/>
            </a:xfrm>
            <a:custGeom>
              <a:avLst/>
              <a:gdLst>
                <a:gd name="connsiteX0" fmla="*/ 7144 w 66675"/>
                <a:gd name="connsiteY0" fmla="*/ 7144 h 190500"/>
                <a:gd name="connsiteX1" fmla="*/ 64294 w 66675"/>
                <a:gd name="connsiteY1" fmla="*/ 7144 h 190500"/>
                <a:gd name="connsiteX2" fmla="*/ 64294 w 66675"/>
                <a:gd name="connsiteY2" fmla="*/ 185261 h 190500"/>
                <a:gd name="connsiteX3" fmla="*/ 7144 w 66675"/>
                <a:gd name="connsiteY3" fmla="*/ 185261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190500">
                  <a:moveTo>
                    <a:pt x="7144" y="7144"/>
                  </a:moveTo>
                  <a:lnTo>
                    <a:pt x="64294" y="7144"/>
                  </a:lnTo>
                  <a:lnTo>
                    <a:pt x="64294" y="185261"/>
                  </a:lnTo>
                  <a:lnTo>
                    <a:pt x="7144" y="1852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C7522B56-4352-3FA8-2356-3FCB8388ADE9}"/>
                </a:ext>
              </a:extLst>
            </p:cNvPr>
            <p:cNvSpPr/>
            <p:nvPr/>
          </p:nvSpPr>
          <p:spPr>
            <a:xfrm>
              <a:off x="5774531" y="3333274"/>
              <a:ext cx="66675" cy="190500"/>
            </a:xfrm>
            <a:custGeom>
              <a:avLst/>
              <a:gdLst>
                <a:gd name="connsiteX0" fmla="*/ 7144 w 66675"/>
                <a:gd name="connsiteY0" fmla="*/ 7144 h 190500"/>
                <a:gd name="connsiteX1" fmla="*/ 64294 w 66675"/>
                <a:gd name="connsiteY1" fmla="*/ 7144 h 190500"/>
                <a:gd name="connsiteX2" fmla="*/ 64294 w 66675"/>
                <a:gd name="connsiteY2" fmla="*/ 185261 h 190500"/>
                <a:gd name="connsiteX3" fmla="*/ 7144 w 66675"/>
                <a:gd name="connsiteY3" fmla="*/ 185261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190500">
                  <a:moveTo>
                    <a:pt x="7144" y="7144"/>
                  </a:moveTo>
                  <a:lnTo>
                    <a:pt x="64294" y="7144"/>
                  </a:lnTo>
                  <a:lnTo>
                    <a:pt x="64294" y="185261"/>
                  </a:lnTo>
                  <a:lnTo>
                    <a:pt x="7144" y="1852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AD181F62-BB9B-8496-102D-5F31ECFFDDCC}"/>
                </a:ext>
              </a:extLst>
            </p:cNvPr>
            <p:cNvSpPr/>
            <p:nvPr/>
          </p:nvSpPr>
          <p:spPr>
            <a:xfrm>
              <a:off x="6060281" y="3288506"/>
              <a:ext cx="66675" cy="276225"/>
            </a:xfrm>
            <a:custGeom>
              <a:avLst/>
              <a:gdLst>
                <a:gd name="connsiteX0" fmla="*/ 7144 w 66675"/>
                <a:gd name="connsiteY0" fmla="*/ 7144 h 276225"/>
                <a:gd name="connsiteX1" fmla="*/ 64294 w 66675"/>
                <a:gd name="connsiteY1" fmla="*/ 7144 h 276225"/>
                <a:gd name="connsiteX2" fmla="*/ 64294 w 66675"/>
                <a:gd name="connsiteY2" fmla="*/ 273844 h 276225"/>
                <a:gd name="connsiteX3" fmla="*/ 7144 w 66675"/>
                <a:gd name="connsiteY3" fmla="*/ 273844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276225">
                  <a:moveTo>
                    <a:pt x="7144" y="7144"/>
                  </a:moveTo>
                  <a:lnTo>
                    <a:pt x="64294" y="7144"/>
                  </a:lnTo>
                  <a:lnTo>
                    <a:pt x="64294" y="273844"/>
                  </a:lnTo>
                  <a:lnTo>
                    <a:pt x="7144" y="2738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C0FF9944-2BA0-6561-4B32-7703A5946FAB}"/>
                </a:ext>
              </a:extLst>
            </p:cNvPr>
            <p:cNvSpPr/>
            <p:nvPr/>
          </p:nvSpPr>
          <p:spPr>
            <a:xfrm>
              <a:off x="5869781" y="3243739"/>
              <a:ext cx="66675" cy="361950"/>
            </a:xfrm>
            <a:custGeom>
              <a:avLst/>
              <a:gdLst>
                <a:gd name="connsiteX0" fmla="*/ 7144 w 66675"/>
                <a:gd name="connsiteY0" fmla="*/ 7144 h 361950"/>
                <a:gd name="connsiteX1" fmla="*/ 64294 w 66675"/>
                <a:gd name="connsiteY1" fmla="*/ 7144 h 361950"/>
                <a:gd name="connsiteX2" fmla="*/ 64294 w 66675"/>
                <a:gd name="connsiteY2" fmla="*/ 362426 h 361950"/>
                <a:gd name="connsiteX3" fmla="*/ 7144 w 66675"/>
                <a:gd name="connsiteY3" fmla="*/ 362426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61950">
                  <a:moveTo>
                    <a:pt x="7144" y="7144"/>
                  </a:moveTo>
                  <a:lnTo>
                    <a:pt x="64294" y="7144"/>
                  </a:lnTo>
                  <a:lnTo>
                    <a:pt x="64294" y="362426"/>
                  </a:lnTo>
                  <a:lnTo>
                    <a:pt x="7144" y="3624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2FDC171C-B72F-131E-E40D-E1DD870A83A1}"/>
                </a:ext>
              </a:extLst>
            </p:cNvPr>
            <p:cNvSpPr/>
            <p:nvPr/>
          </p:nvSpPr>
          <p:spPr>
            <a:xfrm>
              <a:off x="5965031" y="3155156"/>
              <a:ext cx="66675" cy="542925"/>
            </a:xfrm>
            <a:custGeom>
              <a:avLst/>
              <a:gdLst>
                <a:gd name="connsiteX0" fmla="*/ 7144 w 66675"/>
                <a:gd name="connsiteY0" fmla="*/ 7144 h 542925"/>
                <a:gd name="connsiteX1" fmla="*/ 64294 w 66675"/>
                <a:gd name="connsiteY1" fmla="*/ 7144 h 542925"/>
                <a:gd name="connsiteX2" fmla="*/ 64294 w 66675"/>
                <a:gd name="connsiteY2" fmla="*/ 540544 h 542925"/>
                <a:gd name="connsiteX3" fmla="*/ 7144 w 66675"/>
                <a:gd name="connsiteY3" fmla="*/ 540544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542925">
                  <a:moveTo>
                    <a:pt x="7144" y="7144"/>
                  </a:moveTo>
                  <a:lnTo>
                    <a:pt x="64294" y="7144"/>
                  </a:lnTo>
                  <a:lnTo>
                    <a:pt x="64294" y="540544"/>
                  </a:lnTo>
                  <a:lnTo>
                    <a:pt x="7144" y="5405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2" name="Retângulo 11">
            <a:extLst>
              <a:ext uri="{FF2B5EF4-FFF2-40B4-BE49-F238E27FC236}">
                <a16:creationId xmlns:a16="http://schemas.microsoft.com/office/drawing/2014/main" id="{6DF581D0-509B-4CE7-18BE-FB31164CA2B0}"/>
              </a:ext>
            </a:extLst>
          </p:cNvPr>
          <p:cNvSpPr/>
          <p:nvPr/>
        </p:nvSpPr>
        <p:spPr>
          <a:xfrm>
            <a:off x="632694" y="1290224"/>
            <a:ext cx="2368440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pt-BR" sz="3200" b="1">
                <a:ea typeface="Verdana"/>
                <a:cs typeface="Verdana"/>
              </a:rPr>
              <a:t>Civil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66FAFAF0-ED0F-BF3C-CAD3-44237BDC56CE}"/>
              </a:ext>
            </a:extLst>
          </p:cNvPr>
          <p:cNvSpPr/>
          <p:nvPr/>
        </p:nvSpPr>
        <p:spPr>
          <a:xfrm>
            <a:off x="4973925" y="1275518"/>
            <a:ext cx="205364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pt-BR" sz="3200" b="1">
                <a:ea typeface="Verdana"/>
                <a:cs typeface="Verdana"/>
              </a:rPr>
              <a:t>Penal</a:t>
            </a:r>
            <a:endParaRPr lang="pt-BR" sz="3200" b="1">
              <a:ea typeface="Verdana"/>
              <a:cs typeface="Calibri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08A1D7A-C4A8-9FA2-F8EF-AB9641793EB4}"/>
              </a:ext>
            </a:extLst>
          </p:cNvPr>
          <p:cNvSpPr/>
          <p:nvPr/>
        </p:nvSpPr>
        <p:spPr>
          <a:xfrm>
            <a:off x="8351657" y="1290224"/>
            <a:ext cx="3527773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pt-BR" sz="3200" b="1">
                <a:ea typeface="Verdana"/>
                <a:cs typeface="Verdana"/>
              </a:rPr>
              <a:t>Administrativa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1649AFC-58CE-582F-F0E5-10B7D77E3FBB}"/>
              </a:ext>
            </a:extLst>
          </p:cNvPr>
          <p:cNvSpPr/>
          <p:nvPr/>
        </p:nvSpPr>
        <p:spPr>
          <a:xfrm>
            <a:off x="247662" y="2101379"/>
            <a:ext cx="3589502" cy="166199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altLang="pt-BR" sz="2400"/>
              <a:t>Lei nº 7.347/1985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altLang="pt-BR" sz="2400"/>
              <a:t>Lei nº 8.429/92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altLang="pt-BR" sz="2400" b="1"/>
              <a:t>Lei nº 12.846/2013</a:t>
            </a:r>
            <a:endParaRPr lang="pt-BR" sz="240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06A0E71-5762-ED6D-B5AD-BEF7B3EF034E}"/>
              </a:ext>
            </a:extLst>
          </p:cNvPr>
          <p:cNvSpPr/>
          <p:nvPr/>
        </p:nvSpPr>
        <p:spPr>
          <a:xfrm>
            <a:off x="4212247" y="2101379"/>
            <a:ext cx="3693497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altLang="pt-BR" sz="2400"/>
              <a:t>Código Penal (art. 312 a 337-D)</a:t>
            </a:r>
          </a:p>
          <a:p>
            <a:pPr marL="342900" lvl="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altLang="pt-BR" sz="2400"/>
              <a:t>Lei nº 9.613/98</a:t>
            </a:r>
          </a:p>
          <a:p>
            <a:pPr marL="342900" lvl="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altLang="pt-BR" sz="2400"/>
              <a:t>Lei nº 12.850/2013</a:t>
            </a:r>
            <a:endParaRPr lang="pt-BR" sz="2400"/>
          </a:p>
          <a:p>
            <a:pPr algn="just">
              <a:spcAft>
                <a:spcPts val="1800"/>
              </a:spcAft>
              <a:tabLst>
                <a:tab pos="220663" algn="l"/>
              </a:tabLst>
            </a:pPr>
            <a:endParaRPr lang="pt-BR" sz="2400">
              <a:ea typeface="Verdana" charset="0"/>
              <a:cs typeface="Verdana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41F04598-3153-9644-FE99-FF621861EE5E}"/>
              </a:ext>
            </a:extLst>
          </p:cNvPr>
          <p:cNvSpPr/>
          <p:nvPr/>
        </p:nvSpPr>
        <p:spPr>
          <a:xfrm>
            <a:off x="8286757" y="2101378"/>
            <a:ext cx="3657581" cy="34624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altLang="pt-BR" sz="2400"/>
              <a:t>Lei nº 8.666/93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altLang="pt-BR" sz="2400"/>
              <a:t>Lei nº 10.520/2002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altLang="pt-BR" sz="2400"/>
              <a:t>Lei nº 12.462/2011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400" b="1"/>
              <a:t>Lei 14.133/2021</a:t>
            </a:r>
            <a:endParaRPr lang="pt-BR" sz="2400" b="1">
              <a:cs typeface="Calibri"/>
            </a:endParaRP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400" b="1"/>
              <a:t>Lei nº 13.303/2016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altLang="pt-BR" sz="2400" b="1"/>
              <a:t>Lei nº 12.846/2013</a:t>
            </a:r>
            <a:endParaRPr lang="pt-BR" sz="2400" b="1"/>
          </a:p>
        </p:txBody>
      </p:sp>
      <p:cxnSp>
        <p:nvCxnSpPr>
          <p:cNvPr id="18" name="Conector Reto 4">
            <a:extLst>
              <a:ext uri="{FF2B5EF4-FFF2-40B4-BE49-F238E27FC236}">
                <a16:creationId xmlns:a16="http://schemas.microsoft.com/office/drawing/2014/main" id="{F23963D9-4CD0-9C8B-3EE0-9B63E61FA4CD}"/>
              </a:ext>
            </a:extLst>
          </p:cNvPr>
          <p:cNvCxnSpPr/>
          <p:nvPr/>
        </p:nvCxnSpPr>
        <p:spPr>
          <a:xfrm>
            <a:off x="4027670" y="1263024"/>
            <a:ext cx="0" cy="373380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5">
            <a:extLst>
              <a:ext uri="{FF2B5EF4-FFF2-40B4-BE49-F238E27FC236}">
                <a16:creationId xmlns:a16="http://schemas.microsoft.com/office/drawing/2014/main" id="{1931CE14-B81D-51AD-A567-397EB45C98BD}"/>
              </a:ext>
            </a:extLst>
          </p:cNvPr>
          <p:cNvCxnSpPr/>
          <p:nvPr/>
        </p:nvCxnSpPr>
        <p:spPr>
          <a:xfrm>
            <a:off x="8096250" y="1263024"/>
            <a:ext cx="0" cy="373380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7545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691CFF2-303F-4E3D-A720-DEAEB8DCF15D}"/>
              </a:ext>
            </a:extLst>
          </p:cNvPr>
          <p:cNvSpPr/>
          <p:nvPr/>
        </p:nvSpPr>
        <p:spPr>
          <a:xfrm>
            <a:off x="660827" y="2670376"/>
            <a:ext cx="11322717" cy="3053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3200"/>
              <a:t>1º Ato da Comissão, como regra geral.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3200"/>
              <a:t>Deve conter: </a:t>
            </a:r>
          </a:p>
          <a:p>
            <a:pPr marL="914400" lvl="1" indent="-457200" algn="just">
              <a:lnSpc>
                <a:spcPct val="9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pt-BR" sz="2800"/>
              <a:t>Descrição clara e objetiva do ato lesivo imputado à pessoa jurídica, com a descrição das circunstâncias relevantes;</a:t>
            </a:r>
          </a:p>
          <a:p>
            <a:pPr marL="914400" lvl="1" indent="-457200" algn="just">
              <a:lnSpc>
                <a:spcPct val="9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pt-BR" sz="2800"/>
              <a:t>Apontamento das provas; e</a:t>
            </a:r>
          </a:p>
          <a:p>
            <a:pPr marL="914400" lvl="1" indent="-457200" algn="just">
              <a:lnSpc>
                <a:spcPct val="9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pt-BR" sz="2800"/>
              <a:t>Enquadramento legal do ato lesivo. </a:t>
            </a:r>
            <a:endParaRPr lang="pt-BR" sz="320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ABA907F-A9A7-40A0-BEA4-A325BE65BBB1}"/>
              </a:ext>
            </a:extLst>
          </p:cNvPr>
          <p:cNvSpPr txBox="1">
            <a:spLocks/>
          </p:cNvSpPr>
          <p:nvPr/>
        </p:nvSpPr>
        <p:spPr>
          <a:xfrm>
            <a:off x="767489" y="1138004"/>
            <a:ext cx="9601200" cy="12925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t-BR" b="1">
                <a:latin typeface="+mn-lt"/>
              </a:rPr>
            </a:br>
            <a:r>
              <a:rPr lang="pt-BR" b="1">
                <a:latin typeface="+mn-lt"/>
              </a:rPr>
              <a:t>Nota de Indiciação</a:t>
            </a:r>
            <a:br>
              <a:rPr lang="pt-BR" b="1">
                <a:latin typeface="+mn-lt"/>
              </a:rPr>
            </a:br>
            <a:br>
              <a:rPr lang="pt-BR" b="1">
                <a:latin typeface="+mn-lt"/>
              </a:rPr>
            </a:br>
            <a:br>
              <a:rPr lang="pt-BR" b="1">
                <a:latin typeface="+mn-lt"/>
              </a:rPr>
            </a:br>
            <a:r>
              <a:rPr lang="pt-BR" sz="2800" b="1">
                <a:latin typeface="+mn-lt"/>
              </a:rPr>
              <a:t> </a:t>
            </a:r>
            <a:endParaRPr lang="pt-BR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99986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C9B7F4B-F95D-46D1-A0FF-7345C36D3CD5}"/>
              </a:ext>
            </a:extLst>
          </p:cNvPr>
          <p:cNvSpPr txBox="1">
            <a:spLocks/>
          </p:cNvSpPr>
          <p:nvPr/>
        </p:nvSpPr>
        <p:spPr>
          <a:xfrm>
            <a:off x="793765" y="1144580"/>
            <a:ext cx="9601200" cy="12925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Nota de Indiciação</a:t>
            </a:r>
            <a:br>
              <a:rPr lang="pt-BR" b="1">
                <a:latin typeface="+mn-lt"/>
              </a:rPr>
            </a:br>
            <a:br>
              <a:rPr lang="pt-BR" b="1">
                <a:latin typeface="+mn-lt"/>
              </a:rPr>
            </a:br>
            <a:br>
              <a:rPr lang="pt-BR" b="1">
                <a:latin typeface="+mn-lt"/>
              </a:rPr>
            </a:br>
            <a:r>
              <a:rPr lang="pt-BR" sz="2800" b="1">
                <a:latin typeface="+mn-lt"/>
              </a:rPr>
              <a:t> </a:t>
            </a:r>
            <a:endParaRPr lang="pt-BR" b="1">
              <a:latin typeface="+mn-lt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DB5313E-D015-4CF6-B190-999B5DE038D0}"/>
              </a:ext>
            </a:extLst>
          </p:cNvPr>
          <p:cNvSpPr/>
          <p:nvPr/>
        </p:nvSpPr>
        <p:spPr>
          <a:xfrm>
            <a:off x="652070" y="2168952"/>
            <a:ext cx="10944344" cy="43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800"/>
              <a:t>1ª parte: introdução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pt-BR" sz="2400"/>
              <a:t>Indicando fim da instrução e o indiciamento;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pt-BR" sz="2400"/>
              <a:t>Definição da autoria;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pt-BR" sz="2400"/>
              <a:t>Explicação sobre a peça técnica de acusação;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pt-BR" sz="2400"/>
              <a:t>Objetivo: conceder ampla defesa e contraditório;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800"/>
              <a:t>2ª parte: breve histórico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pt-BR" sz="2400"/>
              <a:t>Relacionados ao fato sob apuração;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pt-BR" sz="2400"/>
              <a:t>Narrativa geral – sem muitos detalhes;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pt-BR" sz="2400"/>
              <a:t>Objetivo: contextualização das condutas apuradas;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pt-BR" sz="2400"/>
              <a:t>Não trazer antecedentes do processo, apenas sobre atos lesivos;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pt-BR" sz="280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pt-BR" sz="2800"/>
          </a:p>
        </p:txBody>
      </p:sp>
    </p:spTree>
    <p:extLst>
      <p:ext uri="{BB962C8B-B14F-4D97-AF65-F5344CB8AC3E}">
        <p14:creationId xmlns:p14="http://schemas.microsoft.com/office/powerpoint/2010/main" val="20745013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9929662-FEA2-44D2-A70F-9D298CCD9E1C}"/>
              </a:ext>
            </a:extLst>
          </p:cNvPr>
          <p:cNvSpPr/>
          <p:nvPr/>
        </p:nvSpPr>
        <p:spPr>
          <a:xfrm>
            <a:off x="767489" y="2389956"/>
            <a:ext cx="10236842" cy="3679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800"/>
              <a:t>3ª parte: fatos e provas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pt-BR" sz="2400"/>
              <a:t>Descrição detalhada de cada fato irregular;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pt-BR" sz="2400"/>
              <a:t>Indicação das provas respectivas;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pt-BR" sz="2400"/>
              <a:t>Indícios: descrição minuciosa das circunstâncias;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800"/>
              <a:t>4ª parte: enquadramento 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pt-BR" sz="2400"/>
              <a:t>Indicação do inciso infringido do art. 5º da LAC;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pt-BR" sz="2400"/>
              <a:t>Indicação da lei de licitação infringida;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800"/>
              <a:t>5ª parte: conclusão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pt-BR" sz="280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pt-BR" sz="280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pt-BR" sz="280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66C299C-D364-4BED-811D-EA8A2AD893D7}"/>
              </a:ext>
            </a:extLst>
          </p:cNvPr>
          <p:cNvSpPr txBox="1">
            <a:spLocks/>
          </p:cNvSpPr>
          <p:nvPr/>
        </p:nvSpPr>
        <p:spPr>
          <a:xfrm>
            <a:off x="767489" y="1074511"/>
            <a:ext cx="9601200" cy="1292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t-BR" b="1">
                <a:latin typeface="+mn-lt"/>
              </a:rPr>
            </a:br>
            <a:br>
              <a:rPr lang="pt-BR" b="1">
                <a:latin typeface="+mn-lt"/>
              </a:rPr>
            </a:br>
            <a:r>
              <a:rPr lang="pt-BR" b="1">
                <a:latin typeface="+mn-lt"/>
              </a:rPr>
              <a:t>Nota de Indiciação</a:t>
            </a:r>
            <a:br>
              <a:rPr lang="pt-BR" b="1">
                <a:latin typeface="+mn-lt"/>
              </a:rPr>
            </a:br>
            <a:br>
              <a:rPr lang="pt-BR" b="1">
                <a:latin typeface="+mn-lt"/>
              </a:rPr>
            </a:br>
            <a:br>
              <a:rPr lang="pt-BR" b="1">
                <a:latin typeface="+mn-lt"/>
              </a:rPr>
            </a:br>
            <a:r>
              <a:rPr lang="pt-BR" sz="2800" b="1">
                <a:latin typeface="+mn-lt"/>
              </a:rPr>
              <a:t> </a:t>
            </a:r>
            <a:endParaRPr lang="pt-BR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16744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8E66F81-E09B-4CCD-A310-451D3047A736}"/>
              </a:ext>
            </a:extLst>
          </p:cNvPr>
          <p:cNvSpPr txBox="1">
            <a:spLocks/>
          </p:cNvSpPr>
          <p:nvPr/>
        </p:nvSpPr>
        <p:spPr>
          <a:xfrm>
            <a:off x="811282" y="1074511"/>
            <a:ext cx="9601200" cy="12925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Nota de Indiciação</a:t>
            </a:r>
            <a:br>
              <a:rPr lang="pt-BR" b="1">
                <a:latin typeface="+mn-lt"/>
              </a:rPr>
            </a:br>
            <a:br>
              <a:rPr lang="pt-BR" b="1">
                <a:latin typeface="+mn-lt"/>
              </a:rPr>
            </a:br>
            <a:br>
              <a:rPr lang="pt-BR" b="1">
                <a:latin typeface="+mn-lt"/>
              </a:rPr>
            </a:br>
            <a:r>
              <a:rPr lang="pt-BR" sz="2800" b="1">
                <a:latin typeface="+mn-lt"/>
              </a:rPr>
              <a:t> </a:t>
            </a:r>
            <a:endParaRPr lang="pt-BR" b="1">
              <a:latin typeface="+mn-lt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412B219-0513-45BF-BC95-C9261B702757}"/>
              </a:ext>
            </a:extLst>
          </p:cNvPr>
          <p:cNvSpPr/>
          <p:nvPr/>
        </p:nvSpPr>
        <p:spPr>
          <a:xfrm>
            <a:off x="643310" y="2309090"/>
            <a:ext cx="11322717" cy="395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800"/>
              <a:t>Abre prazo de 30 dias para a pessoa jurídica:</a:t>
            </a:r>
          </a:p>
          <a:p>
            <a:pPr marL="914400" lvl="1" indent="-457200">
              <a:lnSpc>
                <a:spcPct val="9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pt-BR" sz="2600"/>
              <a:t>Apresentar defesa;</a:t>
            </a:r>
          </a:p>
          <a:p>
            <a:pPr marL="914400" lvl="1" indent="-457200">
              <a:lnSpc>
                <a:spcPct val="9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pt-BR" sz="2600"/>
              <a:t>Especificar eventuais provas;</a:t>
            </a:r>
          </a:p>
          <a:p>
            <a:pPr marL="914400" lvl="1" indent="-457200">
              <a:lnSpc>
                <a:spcPct val="9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pt-BR" sz="2600"/>
              <a:t>Apresentar informações que influenciam a dosimetria da multa:</a:t>
            </a:r>
          </a:p>
          <a:p>
            <a:pPr marL="1828800" lvl="3" indent="-457200" algn="just">
              <a:lnSpc>
                <a:spcPct val="9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pt-BR" sz="2600"/>
              <a:t>se promoveu ressarcimento dos danos causados;</a:t>
            </a:r>
          </a:p>
          <a:p>
            <a:pPr marL="1828800" lvl="3" indent="-457200" algn="just">
              <a:lnSpc>
                <a:spcPct val="9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pt-BR" sz="2600"/>
              <a:t>se houve comunicação espontânea dos fatos;</a:t>
            </a:r>
          </a:p>
          <a:p>
            <a:pPr marL="1828800" lvl="3" indent="-457200" algn="just">
              <a:lnSpc>
                <a:spcPct val="9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pt-BR" sz="2600"/>
              <a:t>se possui programa de integridade; </a:t>
            </a:r>
          </a:p>
          <a:p>
            <a:pPr marL="1828800" lvl="3" indent="-457200" algn="just">
              <a:lnSpc>
                <a:spcPct val="9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pt-BR" sz="2600"/>
              <a:t>Indicar seu índice de solvência geral; e</a:t>
            </a:r>
          </a:p>
          <a:p>
            <a:pPr marL="1828800" lvl="3" indent="-457200" algn="just">
              <a:lnSpc>
                <a:spcPct val="9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pt-BR" sz="2600"/>
              <a:t>Informar seu faturamento no ano base para o cálculo. </a:t>
            </a:r>
          </a:p>
          <a:p>
            <a:pPr marL="914400" lvl="1" indent="-457200" algn="just">
              <a:lnSpc>
                <a:spcPct val="9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endParaRPr lang="pt-BR" sz="2600"/>
          </a:p>
          <a:p>
            <a:pPr marL="914400" lvl="1" indent="-457200" algn="just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</a:pPr>
            <a:endParaRPr lang="pt-BR" sz="2600"/>
          </a:p>
          <a:p>
            <a:pPr marL="914400" lvl="1" indent="-457200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</a:pPr>
            <a:endParaRPr lang="pt-BR" sz="2600"/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pt-BR" sz="260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pt-BR" sz="2600"/>
          </a:p>
        </p:txBody>
      </p:sp>
    </p:spTree>
    <p:extLst>
      <p:ext uri="{BB962C8B-B14F-4D97-AF65-F5344CB8AC3E}">
        <p14:creationId xmlns:p14="http://schemas.microsoft.com/office/powerpoint/2010/main" val="877526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08BC77-01C1-429A-9D38-A51579148C28}"/>
              </a:ext>
            </a:extLst>
          </p:cNvPr>
          <p:cNvSpPr txBox="1">
            <a:spLocks/>
          </p:cNvSpPr>
          <p:nvPr/>
        </p:nvSpPr>
        <p:spPr>
          <a:xfrm>
            <a:off x="706581" y="1100413"/>
            <a:ext cx="9601200" cy="7289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Comunicação</a:t>
            </a:r>
            <a:r>
              <a:rPr lang="pt-BR">
                <a:latin typeface="+mn-lt"/>
              </a:rPr>
              <a:t> </a:t>
            </a:r>
            <a:r>
              <a:rPr lang="pt-BR" b="1">
                <a:latin typeface="+mn-lt"/>
              </a:rPr>
              <a:t>processual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3CAE1F-FDDD-417C-A803-360D5039DC33}"/>
              </a:ext>
            </a:extLst>
          </p:cNvPr>
          <p:cNvSpPr txBox="1">
            <a:spLocks/>
          </p:cNvSpPr>
          <p:nvPr/>
        </p:nvSpPr>
        <p:spPr>
          <a:xfrm>
            <a:off x="881993" y="2228521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/>
              <a:t>Qualquer meio que assegure a certeza de ciência PJ acusada, incluindo o meio eletrônico</a:t>
            </a:r>
          </a:p>
          <a:p>
            <a:pPr algn="just"/>
            <a:r>
              <a:rPr lang="pt-BR" dirty="0"/>
              <a:t>Processo eletrônico (possibilidade de peticionamento eletrônico) </a:t>
            </a:r>
          </a:p>
          <a:p>
            <a:r>
              <a:rPr lang="pt-BR" dirty="0"/>
              <a:t>Carta registrada (via postal)</a:t>
            </a:r>
          </a:p>
        </p:txBody>
      </p:sp>
      <p:pic>
        <p:nvPicPr>
          <p:cNvPr id="4" name="Picture 2" descr="Subpoena Request Management Software for Government | GovQA">
            <a:extLst>
              <a:ext uri="{FF2B5EF4-FFF2-40B4-BE49-F238E27FC236}">
                <a16:creationId xmlns:a16="http://schemas.microsoft.com/office/drawing/2014/main" id="{83B780D0-76D7-46FF-92D0-32EFDD613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686" y="3249886"/>
            <a:ext cx="4027214" cy="402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7930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7D9B9F7-8E5B-40DD-A580-6F302FE65FBA}"/>
              </a:ext>
            </a:extLst>
          </p:cNvPr>
          <p:cNvSpPr/>
          <p:nvPr/>
        </p:nvSpPr>
        <p:spPr>
          <a:xfrm>
            <a:off x="644935" y="1923876"/>
            <a:ext cx="10647219" cy="31916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2860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800" b="1" dirty="0"/>
              <a:t>Frustrada a intimação da indiciação: </a:t>
            </a:r>
            <a:endParaRPr lang="pt-BR" dirty="0"/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pt-BR" sz="2800" b="1" dirty="0">
              <a:ea typeface="Calibri"/>
              <a:cs typeface="Calibri"/>
            </a:endParaRPr>
          </a:p>
          <a:p>
            <a:pPr marL="685800" lvl="1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800" dirty="0"/>
              <a:t>A notificação será realizada por publicação no Diário Oficial do Distrito Federal e em jornal de grande circulação no domicílio da pessoa jurídica e no sítio eletrônico do órgão ou entidade pública responsável pela apuração do PAR ;</a:t>
            </a:r>
          </a:p>
          <a:p>
            <a:pPr marL="685800" lvl="1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800" dirty="0"/>
              <a:t>Conta-se o prazo a partir da última data de publicação do edital.</a:t>
            </a:r>
            <a:endParaRPr lang="pt-BR" sz="28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41328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69E1A7-B94B-46FE-9781-1A3EB9623D72}"/>
              </a:ext>
            </a:extLst>
          </p:cNvPr>
          <p:cNvSpPr txBox="1">
            <a:spLocks/>
          </p:cNvSpPr>
          <p:nvPr/>
        </p:nvSpPr>
        <p:spPr>
          <a:xfrm>
            <a:off x="709679" y="1361796"/>
            <a:ext cx="9601200" cy="129258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Revelia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8B6E702-7D96-4251-AF40-F6284BDE45A1}"/>
              </a:ext>
            </a:extLst>
          </p:cNvPr>
          <p:cNvSpPr/>
          <p:nvPr/>
        </p:nvSpPr>
        <p:spPr>
          <a:xfrm>
            <a:off x="1070016" y="2861651"/>
            <a:ext cx="10144734" cy="6647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800"/>
              <a:t>Transcorrido o prazo sem apresentar defesa correm os demais prazos, independentemente de notificação ou intimação;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pt-BR" sz="2800"/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800"/>
              <a:t>A pessoa jurídica revel pode intervir em qualquer fase do processo, sem direito à repetição de qualquer ato processual já praticado.</a:t>
            </a:r>
          </a:p>
          <a:p>
            <a:pPr marL="914400" lvl="1" indent="-457200" algn="just">
              <a:lnSpc>
                <a:spcPct val="9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endParaRPr lang="pt-BR" sz="2600"/>
          </a:p>
          <a:p>
            <a:pPr marL="914400" lvl="1" indent="-457200" algn="just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</a:pPr>
            <a:endParaRPr lang="pt-BR" sz="2600"/>
          </a:p>
          <a:p>
            <a:pPr marL="914400" lvl="1" indent="-457200" algn="just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</a:pPr>
            <a:endParaRPr lang="pt-BR" sz="2600"/>
          </a:p>
          <a:p>
            <a:pPr marL="457200" indent="-4572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pt-BR" sz="2600"/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pt-BR" sz="2600"/>
          </a:p>
        </p:txBody>
      </p:sp>
    </p:spTree>
    <p:extLst>
      <p:ext uri="{BB962C8B-B14F-4D97-AF65-F5344CB8AC3E}">
        <p14:creationId xmlns:p14="http://schemas.microsoft.com/office/powerpoint/2010/main" val="32886052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B6257E-6BC2-4E39-9E0A-D9EFA0C77B37}"/>
              </a:ext>
            </a:extLst>
          </p:cNvPr>
          <p:cNvSpPr txBox="1">
            <a:spLocks/>
          </p:cNvSpPr>
          <p:nvPr/>
        </p:nvSpPr>
        <p:spPr>
          <a:xfrm>
            <a:off x="706581" y="1301861"/>
            <a:ext cx="9601200" cy="728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err="1">
                <a:latin typeface="+mn-lt"/>
              </a:rPr>
              <a:t>Indiciação</a:t>
            </a:r>
            <a:r>
              <a:rPr lang="pt-BR" b="1">
                <a:latin typeface="+mn-lt"/>
              </a:rPr>
              <a:t> </a:t>
            </a:r>
            <a:r>
              <a:rPr lang="pt-BR" b="1" err="1">
                <a:latin typeface="+mn-lt"/>
              </a:rPr>
              <a:t>x</a:t>
            </a:r>
            <a:r>
              <a:rPr lang="pt-BR" b="1">
                <a:latin typeface="+mn-lt"/>
              </a:rPr>
              <a:t> Novas Provas	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8B002C6-5896-4AEA-A30D-7A8432687596}"/>
              </a:ext>
            </a:extLst>
          </p:cNvPr>
          <p:cNvSpPr/>
          <p:nvPr/>
        </p:nvSpPr>
        <p:spPr>
          <a:xfrm>
            <a:off x="706580" y="2777966"/>
            <a:ext cx="10392343" cy="4608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800"/>
              <a:t>Possibilidade;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800"/>
              <a:t>Não é obrigatório;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800"/>
              <a:t>Comissão pode produzir novas provas;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800"/>
              <a:t>Manifestação da defesa sobre as novas provas: 10 dias;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800"/>
              <a:t>Se levar à modificação da </a:t>
            </a:r>
            <a:r>
              <a:rPr lang="pt-BR" sz="2800" err="1"/>
              <a:t>indiciação</a:t>
            </a:r>
            <a:r>
              <a:rPr lang="pt-BR" sz="2800"/>
              <a:t>, retorna o fluxo inicial.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pt-BR" sz="280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pt-BR" sz="2800"/>
          </a:p>
        </p:txBody>
      </p:sp>
    </p:spTree>
    <p:extLst>
      <p:ext uri="{BB962C8B-B14F-4D97-AF65-F5344CB8AC3E}">
        <p14:creationId xmlns:p14="http://schemas.microsoft.com/office/powerpoint/2010/main" val="21115760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BF6D3F-F455-4B67-ADC8-6737DFBAF4A8}"/>
              </a:ext>
            </a:extLst>
          </p:cNvPr>
          <p:cNvSpPr txBox="1">
            <a:spLocks/>
          </p:cNvSpPr>
          <p:nvPr/>
        </p:nvSpPr>
        <p:spPr>
          <a:xfrm>
            <a:off x="749135" y="1033772"/>
            <a:ext cx="9601200" cy="6426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Instrução probatória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5E3CF1FE-04BE-472F-94AD-A2E89047A118}"/>
              </a:ext>
            </a:extLst>
          </p:cNvPr>
          <p:cNvGraphicFramePr/>
          <p:nvPr/>
        </p:nvGraphicFramePr>
        <p:xfrm>
          <a:off x="3641725" y="304800"/>
          <a:ext cx="8128000" cy="6276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9866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C88020B-1D45-4367-A145-75E9A62699FE}"/>
              </a:ext>
            </a:extLst>
          </p:cNvPr>
          <p:cNvSpPr/>
          <p:nvPr/>
        </p:nvSpPr>
        <p:spPr>
          <a:xfrm>
            <a:off x="4060963" y="1553339"/>
            <a:ext cx="7918615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Aft>
                <a:spcPts val="400"/>
              </a:spcAft>
            </a:pPr>
            <a:r>
              <a:rPr lang="pt-BR" sz="3200">
                <a:solidFill>
                  <a:srgbClr val="000000"/>
                </a:solidFill>
              </a:rPr>
              <a:t>“Circunstância devidamente provada que, tendo relação com o fato, autoriza, por indução, concluir-se pela existência de outra .”</a:t>
            </a:r>
            <a:endParaRPr lang="pt-BR" sz="320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30F2A16A-3ED5-4EE6-9D97-85B2D6A6D336}"/>
              </a:ext>
            </a:extLst>
          </p:cNvPr>
          <p:cNvGraphicFramePr/>
          <p:nvPr/>
        </p:nvGraphicFramePr>
        <p:xfrm>
          <a:off x="1276350" y="2606504"/>
          <a:ext cx="10210800" cy="5248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9604E7D9-3624-4044-A96A-0A9C0954E80B}"/>
              </a:ext>
            </a:extLst>
          </p:cNvPr>
          <p:cNvGraphicFramePr/>
          <p:nvPr/>
        </p:nvGraphicFramePr>
        <p:xfrm>
          <a:off x="0" y="360145"/>
          <a:ext cx="4495800" cy="3966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01463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117831F-5AF1-7DA0-8210-CE48873F72B1}"/>
              </a:ext>
            </a:extLst>
          </p:cNvPr>
          <p:cNvGraphicFramePr/>
          <p:nvPr/>
        </p:nvGraphicFramePr>
        <p:xfrm>
          <a:off x="508513" y="1152274"/>
          <a:ext cx="4821476" cy="3115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F4BC4FF-FB0D-64BD-C75E-72C1430ED6AD}"/>
              </a:ext>
            </a:extLst>
          </p:cNvPr>
          <p:cNvGraphicFramePr/>
          <p:nvPr/>
        </p:nvGraphicFramePr>
        <p:xfrm>
          <a:off x="5113421" y="1152274"/>
          <a:ext cx="7212449" cy="4723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0415822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D7B259E9-F4CD-4827-89C2-B716A501A567}"/>
              </a:ext>
            </a:extLst>
          </p:cNvPr>
          <p:cNvSpPr txBox="1">
            <a:spLocks/>
          </p:cNvSpPr>
          <p:nvPr/>
        </p:nvSpPr>
        <p:spPr>
          <a:xfrm>
            <a:off x="838200" y="2359880"/>
            <a:ext cx="10515600" cy="25717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Denúncia criminal </a:t>
            </a:r>
          </a:p>
          <a:p>
            <a:r>
              <a:rPr lang="pt-BR"/>
              <a:t>Relatório do inquérito policial </a:t>
            </a:r>
          </a:p>
          <a:p>
            <a:r>
              <a:rPr lang="pt-BR"/>
              <a:t>Nota técnica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/>
          </a:p>
          <a:p>
            <a:pPr>
              <a:buFont typeface="Wingdings" panose="05000000000000000000" pitchFamily="2" charset="2"/>
              <a:buChar char="Ø"/>
            </a:pPr>
            <a:r>
              <a:rPr lang="pt-BR"/>
              <a:t> Regra geral, são </a:t>
            </a:r>
            <a:r>
              <a:rPr lang="pt-BR" u="sng"/>
              <a:t>opiniões</a:t>
            </a:r>
            <a:r>
              <a:rPr lang="pt-BR"/>
              <a:t> lastreadas em </a:t>
            </a:r>
            <a:r>
              <a:rPr lang="pt-BR" b="1"/>
              <a:t>provas ou indícios</a:t>
            </a:r>
          </a:p>
          <a:p>
            <a:pPr>
              <a:buFont typeface="Wingdings" panose="05000000000000000000" pitchFamily="2" charset="2"/>
              <a:buChar char="Ø"/>
            </a:pPr>
            <a:endParaRPr lang="pt-BR"/>
          </a:p>
        </p:txBody>
      </p:sp>
      <p:pic>
        <p:nvPicPr>
          <p:cNvPr id="3" name="Gráfico 2" descr="Óculos 3D com preenchimento sólido">
            <a:extLst>
              <a:ext uri="{FF2B5EF4-FFF2-40B4-BE49-F238E27FC236}">
                <a16:creationId xmlns:a16="http://schemas.microsoft.com/office/drawing/2014/main" id="{4DBF9108-0BCE-4F63-8F50-262A9D987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64500" y="810480"/>
            <a:ext cx="3098800" cy="30988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C990248F-CDE1-4536-960D-3776C0ABB901}"/>
              </a:ext>
            </a:extLst>
          </p:cNvPr>
          <p:cNvSpPr txBox="1">
            <a:spLocks/>
          </p:cNvSpPr>
          <p:nvPr/>
        </p:nvSpPr>
        <p:spPr>
          <a:xfrm>
            <a:off x="838200" y="89938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/>
              <a:t>O que não é prova</a:t>
            </a:r>
            <a:r>
              <a:rPr lang="pt-BR" sz="400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185327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0A46BB4-C13E-41D3-ABC0-A7C2F86486ED}"/>
              </a:ext>
            </a:extLst>
          </p:cNvPr>
          <p:cNvSpPr/>
          <p:nvPr/>
        </p:nvSpPr>
        <p:spPr>
          <a:xfrm>
            <a:off x="579801" y="1396451"/>
            <a:ext cx="9738819" cy="7694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4400" b="1"/>
              <a:t>Cautelares</a:t>
            </a:r>
            <a:r>
              <a:rPr lang="pt-BR" sz="4000" b="1"/>
              <a:t> e Medidas Judiciais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0FC72F9-1550-4727-B7C4-41DAA7C0B4D7}"/>
              </a:ext>
            </a:extLst>
          </p:cNvPr>
          <p:cNvSpPr/>
          <p:nvPr/>
        </p:nvSpPr>
        <p:spPr>
          <a:xfrm>
            <a:off x="763732" y="2914171"/>
            <a:ext cx="1107462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/>
              <a:t>Cautelar Administrativa</a:t>
            </a:r>
          </a:p>
          <a:p>
            <a:endParaRPr lang="pt-BR" sz="3200"/>
          </a:p>
          <a:p>
            <a:r>
              <a:rPr lang="pt-BR" sz="3200"/>
              <a:t>Cautelar Judicial</a:t>
            </a:r>
          </a:p>
          <a:p>
            <a:endParaRPr lang="pt-BR" sz="3200"/>
          </a:p>
          <a:p>
            <a:r>
              <a:rPr lang="pt-BR" sz="3200"/>
              <a:t>Medidas Judiciais de Apoio</a:t>
            </a:r>
          </a:p>
        </p:txBody>
      </p:sp>
    </p:spTree>
    <p:extLst>
      <p:ext uri="{BB962C8B-B14F-4D97-AF65-F5344CB8AC3E}">
        <p14:creationId xmlns:p14="http://schemas.microsoft.com/office/powerpoint/2010/main" val="42329817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4B1B4D-D3D9-4C34-9E31-AF946ED4B43C}"/>
              </a:ext>
            </a:extLst>
          </p:cNvPr>
          <p:cNvSpPr txBox="1">
            <a:spLocks/>
          </p:cNvSpPr>
          <p:nvPr/>
        </p:nvSpPr>
        <p:spPr>
          <a:xfrm>
            <a:off x="681751" y="1169536"/>
            <a:ext cx="9601200" cy="6599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Cautelar administrativa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F42A09-E967-4066-AE2C-B42DAFFFB4F4}"/>
              </a:ext>
            </a:extLst>
          </p:cNvPr>
          <p:cNvSpPr txBox="1">
            <a:spLocks/>
          </p:cNvSpPr>
          <p:nvPr/>
        </p:nvSpPr>
        <p:spPr>
          <a:xfrm>
            <a:off x="1354082" y="2088931"/>
            <a:ext cx="10144125" cy="134269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i="1"/>
              <a:t>“Art. 10. 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i="1"/>
              <a:t>§ 2</a:t>
            </a:r>
            <a:r>
              <a:rPr lang="pt-BR" i="1" u="sng" baseline="30000"/>
              <a:t>o</a:t>
            </a:r>
            <a:r>
              <a:rPr lang="pt-BR" i="1"/>
              <a:t>  A comissão poderá, cautelarmente, propor à autoridade instauradora que suspenda os efeitos do ato ou processo objeto da investigação”. </a:t>
            </a:r>
            <a:endParaRPr lang="en-US" i="1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608E159-3415-4AFA-B0D8-780EA5BA5428}"/>
              </a:ext>
            </a:extLst>
          </p:cNvPr>
          <p:cNvGraphicFramePr/>
          <p:nvPr/>
        </p:nvGraphicFramePr>
        <p:xfrm>
          <a:off x="1744718" y="2029810"/>
          <a:ext cx="9093200" cy="5248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18795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6F66D895-6337-467F-B998-D7D35DDDB20B}"/>
              </a:ext>
            </a:extLst>
          </p:cNvPr>
          <p:cNvSpPr txBox="1">
            <a:spLocks/>
          </p:cNvSpPr>
          <p:nvPr/>
        </p:nvSpPr>
        <p:spPr>
          <a:xfrm>
            <a:off x="690510" y="1116984"/>
            <a:ext cx="9601200" cy="6599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Cautelar judicial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5448F62A-D1DC-46A5-9136-8BEB77CAD8EB}"/>
              </a:ext>
            </a:extLst>
          </p:cNvPr>
          <p:cNvSpPr txBox="1">
            <a:spLocks/>
          </p:cNvSpPr>
          <p:nvPr/>
        </p:nvSpPr>
        <p:spPr>
          <a:xfrm>
            <a:off x="1383641" y="1997541"/>
            <a:ext cx="10144125" cy="24620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pt-BR" sz="2600" i="1"/>
              <a:t>“Art. 19. </a:t>
            </a:r>
          </a:p>
          <a:p>
            <a:pPr marL="0" indent="0" algn="just" fontAlgn="base">
              <a:buFont typeface="Arial" panose="020B0604020202020204" pitchFamily="34" charset="0"/>
              <a:buNone/>
            </a:pPr>
            <a:r>
              <a:rPr lang="pt-BR" sz="2600" i="1"/>
              <a:t>§ 4º  O Ministério Público ou a Advocacia Pública ou órgão de representação judicial, ou equivalente, do ente público poderá </a:t>
            </a:r>
            <a:r>
              <a:rPr lang="pt-BR" sz="2600" b="1" i="1"/>
              <a:t>requerer a indisponibilidade de bens, direitos ou valores necessários à garantia do pagamento da multa ou da reparação integral do dano causado</a:t>
            </a:r>
            <a:r>
              <a:rPr lang="pt-BR" sz="2600" i="1"/>
              <a:t>, conforme previsto no art. 7º, ressalvado o direito do terceiro de boa-fé.”. </a:t>
            </a:r>
            <a:endParaRPr lang="en-US" sz="2600" i="1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9A119BA6-813C-4851-8B2B-A8A6070AF330}"/>
              </a:ext>
            </a:extLst>
          </p:cNvPr>
          <p:cNvGraphicFramePr/>
          <p:nvPr/>
        </p:nvGraphicFramePr>
        <p:xfrm>
          <a:off x="1219200" y="3862078"/>
          <a:ext cx="10026650" cy="2897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80185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72FB74-EDE2-47EA-BC2F-B61B4710B160}"/>
              </a:ext>
            </a:extLst>
          </p:cNvPr>
          <p:cNvSpPr txBox="1">
            <a:spLocks/>
          </p:cNvSpPr>
          <p:nvPr/>
        </p:nvSpPr>
        <p:spPr>
          <a:xfrm>
            <a:off x="706582" y="1162310"/>
            <a:ext cx="9601200" cy="6599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Medidas judiciais de apoio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17C275-B01F-4E2C-8960-A6D43BC2CA46}"/>
              </a:ext>
            </a:extLst>
          </p:cNvPr>
          <p:cNvSpPr txBox="1">
            <a:spLocks/>
          </p:cNvSpPr>
          <p:nvPr/>
        </p:nvSpPr>
        <p:spPr>
          <a:xfrm>
            <a:off x="837211" y="1922373"/>
            <a:ext cx="10585294" cy="224308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/>
              <a:t>“Art. 10.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i="1"/>
              <a:t>§ 1</a:t>
            </a:r>
            <a:r>
              <a:rPr lang="pt-BR" i="1" u="sng" baseline="30000"/>
              <a:t>o</a:t>
            </a:r>
            <a:r>
              <a:rPr lang="pt-BR" i="1"/>
              <a:t> O ente público, por meio do seu órgão de representação judicial, ou equivalente, a pedido da comissão a que se refere o caput, </a:t>
            </a:r>
            <a:r>
              <a:rPr lang="pt-BR" b="1" i="1"/>
              <a:t>poderá requerer as medidas judiciais necessárias para a investigação e o processamento das infrações, inclusive de busca e apreensão</a:t>
            </a:r>
            <a:r>
              <a:rPr lang="pt-BR" i="1"/>
              <a:t>”.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742CC16-E61B-461B-94E5-81EA93CFE312}"/>
              </a:ext>
            </a:extLst>
          </p:cNvPr>
          <p:cNvGraphicFramePr/>
          <p:nvPr/>
        </p:nvGraphicFramePr>
        <p:xfrm>
          <a:off x="1219200" y="3184745"/>
          <a:ext cx="1002665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715452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36AFBF-AAC4-449E-946A-70FDABC5E086}"/>
              </a:ext>
            </a:extLst>
          </p:cNvPr>
          <p:cNvSpPr txBox="1">
            <a:spLocks/>
          </p:cNvSpPr>
          <p:nvPr/>
        </p:nvSpPr>
        <p:spPr>
          <a:xfrm>
            <a:off x="863570" y="1167962"/>
            <a:ext cx="10263009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+mn-lt"/>
              </a:rPr>
              <a:t>Desconsideração da personalidade jurídica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FE047F5-CA09-4F09-A5AE-2260D65040AA}"/>
              </a:ext>
            </a:extLst>
          </p:cNvPr>
          <p:cNvSpPr txBox="1"/>
          <p:nvPr/>
        </p:nvSpPr>
        <p:spPr>
          <a:xfrm>
            <a:off x="850288" y="1910912"/>
            <a:ext cx="5958837" cy="358140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just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/>
              <a:t>Art. 14. A personalidade jurídica poderá ser desconsiderada sempre que utilizada com </a:t>
            </a:r>
            <a:r>
              <a:rPr lang="pt-BR" b="1" u="sng"/>
              <a:t>abuso do direito para facilitar, encobrir ou dissimular a prática dos atos ilícitos previstos nesta Lei ou para provocar confusão patrimonial</a:t>
            </a:r>
            <a:r>
              <a:rPr lang="pt-BR"/>
              <a:t>, sendo estendidos todos os efeitos das sanções aplicadas à pessoa jurídica aos seus administradores e sócios com poderes de administração, observados o contraditório e a ampla defesa.</a:t>
            </a:r>
          </a:p>
        </p:txBody>
      </p:sp>
      <p:pic>
        <p:nvPicPr>
          <p:cNvPr id="4" name="Gráfico 7" descr="Drama">
            <a:extLst>
              <a:ext uri="{FF2B5EF4-FFF2-40B4-BE49-F238E27FC236}">
                <a16:creationId xmlns:a16="http://schemas.microsoft.com/office/drawing/2014/main" id="{C17AE7F9-DECD-4A2A-B8DA-40B3C8E6E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42133" y="2426972"/>
            <a:ext cx="3299579" cy="329957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02E1FF6-00E0-49C5-874C-3573A515C3D7}"/>
              </a:ext>
            </a:extLst>
          </p:cNvPr>
          <p:cNvSpPr txBox="1"/>
          <p:nvPr/>
        </p:nvSpPr>
        <p:spPr>
          <a:xfrm>
            <a:off x="2473464" y="5790909"/>
            <a:ext cx="82128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400">
                <a:solidFill>
                  <a:schemeClr val="accent2">
                    <a:lumMod val="75000"/>
                  </a:schemeClr>
                </a:solidFill>
              </a:rPr>
              <a:t>É POSSÍVEL A DESCONSIDERAÇÃO NO PAR</a:t>
            </a:r>
          </a:p>
        </p:txBody>
      </p:sp>
    </p:spTree>
    <p:extLst>
      <p:ext uri="{BB962C8B-B14F-4D97-AF65-F5344CB8AC3E}">
        <p14:creationId xmlns:p14="http://schemas.microsoft.com/office/powerpoint/2010/main" val="272010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asis, Desert, Door, Jesus, Open">
            <a:extLst>
              <a:ext uri="{FF2B5EF4-FFF2-40B4-BE49-F238E27FC236}">
                <a16:creationId xmlns:a16="http://schemas.microsoft.com/office/drawing/2014/main" id="{1C6C9005-465F-41C4-A31F-FBD13B306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3" r="10607"/>
          <a:stretch/>
        </p:blipFill>
        <p:spPr bwMode="auto">
          <a:xfrm>
            <a:off x="0" y="755430"/>
            <a:ext cx="6078086" cy="6016313"/>
          </a:xfrm>
          <a:prstGeom prst="flowChartDelay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538A14B9-294F-4C87-997F-DD59DBC9627E}"/>
              </a:ext>
            </a:extLst>
          </p:cNvPr>
          <p:cNvSpPr txBox="1">
            <a:spLocks/>
          </p:cNvSpPr>
          <p:nvPr/>
        </p:nvSpPr>
        <p:spPr>
          <a:xfrm>
            <a:off x="6259062" y="904875"/>
            <a:ext cx="5633206" cy="4069797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6400" b="1"/>
              <a:t>Desconsideração</a:t>
            </a:r>
            <a:r>
              <a:rPr lang="pt-BR" sz="7000" b="1"/>
              <a:t> da Personalidade Jurídica</a:t>
            </a:r>
          </a:p>
          <a:p>
            <a:pPr marL="0" indent="0">
              <a:buNone/>
            </a:pPr>
            <a:endParaRPr lang="pt-BR" sz="5300" b="1"/>
          </a:p>
          <a:p>
            <a:pPr marL="0" indent="0">
              <a:buNone/>
            </a:pPr>
            <a:endParaRPr lang="pt-BR" sz="5300" b="1"/>
          </a:p>
          <a:p>
            <a:pPr marL="0" indent="0" algn="just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4900" b="1"/>
              <a:t>É a </a:t>
            </a:r>
            <a:r>
              <a:rPr lang="pt-BR" sz="49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suspensão temporária da autonomia patrimonial da pessoa jurídica</a:t>
            </a:r>
            <a:r>
              <a:rPr lang="pt-BR" sz="4900" b="1"/>
              <a:t>, de modo a permitir que o patrimônio dos sócios ou dos administradores respondam por dívidas dela</a:t>
            </a:r>
            <a:r>
              <a:rPr lang="pt-BR" sz="4900" b="1" baseline="30000"/>
              <a:t>2</a:t>
            </a:r>
            <a:r>
              <a:rPr lang="pt-BR" sz="4900" b="1"/>
              <a:t>.</a:t>
            </a:r>
            <a:endParaRPr lang="pt-BR" sz="3600" b="1"/>
          </a:p>
          <a:p>
            <a:pPr marL="0" indent="0">
              <a:buNone/>
            </a:pPr>
            <a:endParaRPr lang="pt-BR" sz="3600" b="1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56D936C-67F2-4512-88F5-2D5E47A5E5F6}"/>
              </a:ext>
            </a:extLst>
          </p:cNvPr>
          <p:cNvSpPr txBox="1"/>
          <p:nvPr/>
        </p:nvSpPr>
        <p:spPr>
          <a:xfrm>
            <a:off x="5684939" y="5630606"/>
            <a:ext cx="82128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400">
                <a:solidFill>
                  <a:schemeClr val="accent2">
                    <a:lumMod val="75000"/>
                  </a:schemeClr>
                </a:solidFill>
              </a:rPr>
              <a:t>NÃO EXTINGUE A PESSOA JURÍDICA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3F95438-9D3F-41A6-89DC-8005A17FE5E6}"/>
              </a:ext>
            </a:extLst>
          </p:cNvPr>
          <p:cNvSpPr txBox="1"/>
          <p:nvPr/>
        </p:nvSpPr>
        <p:spPr>
          <a:xfrm>
            <a:off x="7524925" y="6274965"/>
            <a:ext cx="43538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/>
              <a:t>2. De Oliveira, Carlos E. Elias; João Costa-Neto. Direito Civil: Volume Único. Rio de Janeiro: Editora Método, 2022.</a:t>
            </a:r>
          </a:p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172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9B8C6C5A-6006-48E4-A06D-5F6A0BBB49EC}"/>
              </a:ext>
            </a:extLst>
          </p:cNvPr>
          <p:cNvSpPr txBox="1">
            <a:spLocks/>
          </p:cNvSpPr>
          <p:nvPr/>
        </p:nvSpPr>
        <p:spPr>
          <a:xfrm>
            <a:off x="176169" y="1012400"/>
            <a:ext cx="8875553" cy="4322998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7300" b="1" dirty="0"/>
              <a:t>Exemplos de situações:</a:t>
            </a:r>
          </a:p>
          <a:p>
            <a:pPr marL="0" indent="0" algn="just">
              <a:buNone/>
            </a:pPr>
            <a:endParaRPr lang="pt-BR" sz="8000" dirty="0"/>
          </a:p>
          <a:p>
            <a:pPr algn="just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4500" dirty="0"/>
              <a:t>Empresas de fachada que cometeram irregularidades. </a:t>
            </a:r>
            <a:r>
              <a:rPr lang="pt-BR" sz="4500" dirty="0" err="1"/>
              <a:t>Ex</a:t>
            </a:r>
            <a:r>
              <a:rPr lang="pt-BR" sz="4500" dirty="0"/>
              <a:t>:</a:t>
            </a:r>
          </a:p>
          <a:p>
            <a:pPr marL="2057400" lvl="2" indent="-1143000" algn="just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4500" dirty="0"/>
              <a:t>Empresas com endereço em terreno desocupado.</a:t>
            </a:r>
          </a:p>
          <a:p>
            <a:pPr marL="2057400" lvl="2" indent="-1143000" algn="just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4500" dirty="0"/>
              <a:t>Empresas que a sede é no endereço de outra empresa.</a:t>
            </a:r>
          </a:p>
          <a:p>
            <a:pPr algn="just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4500" dirty="0"/>
              <a:t>Empresa que o único negócio efetuado foi a irregularidade sob apuração e, na sequência, encerra suas atividades. </a:t>
            </a:r>
            <a:r>
              <a:rPr lang="pt-BR" sz="4500" dirty="0" err="1"/>
              <a:t>Ex</a:t>
            </a:r>
            <a:r>
              <a:rPr lang="pt-BR" sz="4500" dirty="0"/>
              <a:t>:</a:t>
            </a:r>
          </a:p>
          <a:p>
            <a:pPr marL="1657350" lvl="2" indent="-742950" algn="just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4500" dirty="0"/>
              <a:t>Abriu a empresa para repasse de vantagens indevidas para agente público.</a:t>
            </a:r>
          </a:p>
          <a:p>
            <a:pPr marL="1657350" lvl="2" indent="-742950" algn="just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4500" dirty="0"/>
              <a:t>Agente público abre a empresa para receber a vantagem indevida.</a:t>
            </a:r>
          </a:p>
          <a:p>
            <a:pPr algn="just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endParaRPr lang="pt-BR" sz="3600" b="1" dirty="0"/>
          </a:p>
        </p:txBody>
      </p:sp>
      <p:pic>
        <p:nvPicPr>
          <p:cNvPr id="3" name="Picture 4" descr="Piso De Concreto Marrom">
            <a:extLst>
              <a:ext uri="{FF2B5EF4-FFF2-40B4-BE49-F238E27FC236}">
                <a16:creationId xmlns:a16="http://schemas.microsoft.com/office/drawing/2014/main" id="{7014242C-794B-434E-B674-AA5D301A0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935" y="1174767"/>
            <a:ext cx="2893065" cy="38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FD8A5BB-D46D-4BF7-ADE6-A7A21803AACE}"/>
              </a:ext>
            </a:extLst>
          </p:cNvPr>
          <p:cNvSpPr txBox="1"/>
          <p:nvPr/>
        </p:nvSpPr>
        <p:spPr>
          <a:xfrm>
            <a:off x="351483" y="5551985"/>
            <a:ext cx="114890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>
                <a:solidFill>
                  <a:schemeClr val="accent2">
                    <a:lumMod val="75000"/>
                  </a:schemeClr>
                </a:solidFill>
              </a:rPr>
              <a:t>A SIMPLES INSOLVÊNCIA ECONÔMICA DA PESSOA JURÍDICA NÃO ENSEJA A DESCONSIDERAÇÃO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76E3E7B-AC72-4085-850F-89EE4C559807}"/>
              </a:ext>
            </a:extLst>
          </p:cNvPr>
          <p:cNvSpPr txBox="1"/>
          <p:nvPr/>
        </p:nvSpPr>
        <p:spPr>
          <a:xfrm>
            <a:off x="4687410" y="943934"/>
            <a:ext cx="4611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  <a:latin typeface="ADLaM Display" panose="020B0604020202020204" pitchFamily="2" charset="0"/>
                <a:ea typeface="ADLaM Display" panose="020B0604020202020204" pitchFamily="2" charset="0"/>
                <a:cs typeface="ADLaM Display" panose="020B0604020202020204" pitchFamily="2" charset="0"/>
              </a:rPr>
              <a:t>GDF – Processo Incidental</a:t>
            </a:r>
          </a:p>
        </p:txBody>
      </p:sp>
    </p:spTree>
    <p:extLst>
      <p:ext uri="{BB962C8B-B14F-4D97-AF65-F5344CB8AC3E}">
        <p14:creationId xmlns:p14="http://schemas.microsoft.com/office/powerpoint/2010/main" val="426086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E17C7A-88FC-4372-A561-DED078E76938}"/>
              </a:ext>
            </a:extLst>
          </p:cNvPr>
          <p:cNvSpPr txBox="1">
            <a:spLocks/>
          </p:cNvSpPr>
          <p:nvPr/>
        </p:nvSpPr>
        <p:spPr>
          <a:xfrm>
            <a:off x="588385" y="813170"/>
            <a:ext cx="9601200" cy="6426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>
                <a:latin typeface="+mn-lt"/>
              </a:rPr>
              <a:t>Relatório  Final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6758FEB3-F464-4BF8-B540-86AA1C4042F8}"/>
              </a:ext>
            </a:extLst>
          </p:cNvPr>
          <p:cNvGraphicFramePr/>
          <p:nvPr/>
        </p:nvGraphicFramePr>
        <p:xfrm>
          <a:off x="225778" y="1455838"/>
          <a:ext cx="10573402" cy="5402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129605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9717C1F3-01FF-459E-AB79-AF9026C89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721" y="1222227"/>
            <a:ext cx="8511540" cy="52486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12761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000A1A2-2F06-F7B3-303E-F303F0980608}"/>
              </a:ext>
            </a:extLst>
          </p:cNvPr>
          <p:cNvGraphicFramePr/>
          <p:nvPr/>
        </p:nvGraphicFramePr>
        <p:xfrm>
          <a:off x="465756" y="942634"/>
          <a:ext cx="5189456" cy="3574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FF8EB1E3-C1CF-D9D2-7DBC-8D23979B98F1}"/>
              </a:ext>
            </a:extLst>
          </p:cNvPr>
          <p:cNvGraphicFramePr/>
          <p:nvPr/>
        </p:nvGraphicFramePr>
        <p:xfrm>
          <a:off x="4859607" y="106917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4" name="Agrupar 3">
            <a:extLst>
              <a:ext uri="{FF2B5EF4-FFF2-40B4-BE49-F238E27FC236}">
                <a16:creationId xmlns:a16="http://schemas.microsoft.com/office/drawing/2014/main" id="{C3B68D1F-10E1-F3E0-2A2B-2451A601ADB2}"/>
              </a:ext>
            </a:extLst>
          </p:cNvPr>
          <p:cNvGrpSpPr/>
          <p:nvPr/>
        </p:nvGrpSpPr>
        <p:grpSpPr>
          <a:xfrm>
            <a:off x="1155395" y="4516017"/>
            <a:ext cx="2706687" cy="1624012"/>
            <a:chOff x="1221978" y="3792008"/>
            <a:chExt cx="2706687" cy="1624012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A78384E1-3296-7BEC-3251-0B1BA6E8AEEC}"/>
                </a:ext>
              </a:extLst>
            </p:cNvPr>
            <p:cNvSpPr/>
            <p:nvPr/>
          </p:nvSpPr>
          <p:spPr>
            <a:xfrm>
              <a:off x="1221978" y="3792008"/>
              <a:ext cx="2706687" cy="162401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C578AB06-BB20-1A20-F913-3F2B8C8DB33A}"/>
                </a:ext>
              </a:extLst>
            </p:cNvPr>
            <p:cNvSpPr txBox="1"/>
            <p:nvPr/>
          </p:nvSpPr>
          <p:spPr>
            <a:xfrm>
              <a:off x="1221978" y="3792008"/>
              <a:ext cx="2706687" cy="16240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600" kern="1200"/>
                <a:t>Sanções administrativas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96202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 descr="Tabela&#10;&#10;Descrição gerada automaticamente">
            <a:extLst>
              <a:ext uri="{FF2B5EF4-FFF2-40B4-BE49-F238E27FC236}">
                <a16:creationId xmlns:a16="http://schemas.microsoft.com/office/drawing/2014/main" id="{998C3C9F-1B51-48C5-BE0E-092A024AE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04" b="260"/>
          <a:stretch/>
        </p:blipFill>
        <p:spPr>
          <a:xfrm>
            <a:off x="0" y="1436085"/>
            <a:ext cx="12153909" cy="321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4023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33C76AA-0FA0-415E-9AE9-822C679E15AA}"/>
              </a:ext>
            </a:extLst>
          </p:cNvPr>
          <p:cNvGraphicFramePr/>
          <p:nvPr/>
        </p:nvGraphicFramePr>
        <p:xfrm>
          <a:off x="409902" y="1370862"/>
          <a:ext cx="11493063" cy="2183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Agrupar 2">
            <a:extLst>
              <a:ext uri="{FF2B5EF4-FFF2-40B4-BE49-F238E27FC236}">
                <a16:creationId xmlns:a16="http://schemas.microsoft.com/office/drawing/2014/main" id="{6E1B38F2-65AE-4A3C-87BC-5C3033554208}"/>
              </a:ext>
            </a:extLst>
          </p:cNvPr>
          <p:cNvGrpSpPr/>
          <p:nvPr/>
        </p:nvGrpSpPr>
        <p:grpSpPr>
          <a:xfrm>
            <a:off x="6875086" y="2253397"/>
            <a:ext cx="2689289" cy="3169455"/>
            <a:chOff x="6217432" y="1802048"/>
            <a:chExt cx="2689289" cy="3169455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3D188444-5A08-4B85-8EDD-E67F0573FDAE}"/>
                </a:ext>
              </a:extLst>
            </p:cNvPr>
            <p:cNvSpPr/>
            <p:nvPr/>
          </p:nvSpPr>
          <p:spPr>
            <a:xfrm>
              <a:off x="6419851" y="2695576"/>
              <a:ext cx="2381250" cy="2275927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09BAD587-EF74-472F-A3B1-5B5844C12A6C}"/>
                </a:ext>
              </a:extLst>
            </p:cNvPr>
            <p:cNvSpPr/>
            <p:nvPr/>
          </p:nvSpPr>
          <p:spPr>
            <a:xfrm>
              <a:off x="6217432" y="2703619"/>
              <a:ext cx="2689289" cy="226788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868F1363-7AF3-459F-8C02-D6E5217CCAC8}"/>
                </a:ext>
              </a:extLst>
            </p:cNvPr>
            <p:cNvGrpSpPr/>
            <p:nvPr/>
          </p:nvGrpSpPr>
          <p:grpSpPr>
            <a:xfrm>
              <a:off x="6693716" y="1802048"/>
              <a:ext cx="2114550" cy="2548970"/>
              <a:chOff x="2314485" y="4080657"/>
              <a:chExt cx="2956479" cy="1910937"/>
            </a:xfrm>
          </p:grpSpPr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F178A0E8-03BD-4FB0-AFF9-0CF41B4317C5}"/>
                  </a:ext>
                </a:extLst>
              </p:cNvPr>
              <p:cNvSpPr/>
              <p:nvPr/>
            </p:nvSpPr>
            <p:spPr>
              <a:xfrm>
                <a:off x="2530444" y="4080657"/>
                <a:ext cx="2740520" cy="650227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98D7D61D-CFAA-468B-9D64-DEF9A5983E8C}"/>
                  </a:ext>
                </a:extLst>
              </p:cNvPr>
              <p:cNvSpPr txBox="1"/>
              <p:nvPr/>
            </p:nvSpPr>
            <p:spPr>
              <a:xfrm>
                <a:off x="2314485" y="5368114"/>
                <a:ext cx="2451688" cy="62348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24130" rIns="0" bIns="24130" numCol="1" spcCol="1270" anchor="ctr" anchorCtr="0">
                <a:noAutofit/>
              </a:bodyPr>
              <a:lstStyle/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buNone/>
                </a:pPr>
                <a:r>
                  <a:rPr lang="pt-BR" sz="2400" b="1" kern="1200"/>
                  <a:t>Autoridade </a:t>
                </a:r>
              </a:p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buNone/>
                </a:pPr>
                <a:r>
                  <a:rPr lang="pt-BR" sz="2400" b="1" kern="1200"/>
                  <a:t>máxima </a:t>
                </a:r>
              </a:p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buNone/>
                </a:pPr>
                <a:r>
                  <a:rPr lang="pt-BR" sz="2400" b="1" kern="1200"/>
                  <a:t>do órgão ou entidade</a:t>
                </a:r>
              </a:p>
            </p:txBody>
          </p:sp>
        </p:grpSp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id="{06B7BCA7-23A8-402F-BD7F-6E8CD2D0FA77}"/>
              </a:ext>
            </a:extLst>
          </p:cNvPr>
          <p:cNvSpPr/>
          <p:nvPr/>
        </p:nvSpPr>
        <p:spPr>
          <a:xfrm>
            <a:off x="6336097" y="5291047"/>
            <a:ext cx="39077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endParaRPr lang="pt-BR">
              <a:solidFill>
                <a:srgbClr val="FF0000"/>
              </a:solidFill>
            </a:endParaRPr>
          </a:p>
          <a:p>
            <a:pPr algn="ctr" fontAlgn="base"/>
            <a:r>
              <a:rPr lang="pt-BR">
                <a:solidFill>
                  <a:srgbClr val="FF0000"/>
                </a:solidFill>
              </a:rPr>
              <a:t>Na hipótese de decisão contrária ao relatório da comissão, a autoridade deverá ser fundamentada com base nas </a:t>
            </a:r>
            <a:r>
              <a:rPr lang="pt-BR" u="sng">
                <a:solidFill>
                  <a:srgbClr val="FF0000"/>
                </a:solidFill>
              </a:rPr>
              <a:t>provas produzidas no PAR</a:t>
            </a:r>
            <a:r>
              <a:rPr lang="pt-BR">
                <a:solidFill>
                  <a:srgbClr val="FF0000"/>
                </a:solidFill>
              </a:rPr>
              <a:t>.</a:t>
            </a:r>
          </a:p>
          <a:p>
            <a:pPr marL="285750" indent="-285750" algn="ctr" fontAlgn="base">
              <a:buFontTx/>
              <a:buChar char="-"/>
            </a:pPr>
            <a:endParaRPr lang="en-US" b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989586AA-E92B-48C4-A3C8-15246338EABF}"/>
              </a:ext>
            </a:extLst>
          </p:cNvPr>
          <p:cNvSpPr txBox="1">
            <a:spLocks/>
          </p:cNvSpPr>
          <p:nvPr/>
        </p:nvSpPr>
        <p:spPr>
          <a:xfrm>
            <a:off x="729455" y="881736"/>
            <a:ext cx="9601200" cy="6426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Julgamento</a:t>
            </a:r>
          </a:p>
        </p:txBody>
      </p:sp>
    </p:spTree>
    <p:extLst>
      <p:ext uri="{BB962C8B-B14F-4D97-AF65-F5344CB8AC3E}">
        <p14:creationId xmlns:p14="http://schemas.microsoft.com/office/powerpoint/2010/main" val="9945782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FBC50F-F71C-499C-AF6B-7CBA16E9C8D5}"/>
              </a:ext>
            </a:extLst>
          </p:cNvPr>
          <p:cNvSpPr txBox="1">
            <a:spLocks/>
          </p:cNvSpPr>
          <p:nvPr/>
        </p:nvSpPr>
        <p:spPr>
          <a:xfrm>
            <a:off x="652290" y="1132521"/>
            <a:ext cx="9601200" cy="6426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latin typeface="+mn-lt"/>
              </a:rPr>
              <a:t>Julgamento conjunto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951D552-A1DB-4134-A68A-52ABC72615CC}"/>
              </a:ext>
            </a:extLst>
          </p:cNvPr>
          <p:cNvSpPr/>
          <p:nvPr/>
        </p:nvSpPr>
        <p:spPr>
          <a:xfrm>
            <a:off x="652290" y="2415896"/>
            <a:ext cx="10910095" cy="3642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pt-BR" sz="2800">
                <a:solidFill>
                  <a:srgbClr val="000000"/>
                </a:solidFill>
              </a:rPr>
              <a:t>Os atos previstos como infrações administrativas a normas de licitações e contratos da administração pública que também sejam tipificados como atos lesivos na Lei nº 12.846, de 2013, serão apurados e julgados conjuntamente;</a:t>
            </a:r>
          </a:p>
          <a:p>
            <a:pPr marL="342900" indent="-3429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pt-BR" sz="2800">
              <a:solidFill>
                <a:srgbClr val="000000"/>
              </a:solidFill>
            </a:endParaRPr>
          </a:p>
          <a:p>
            <a:pPr marL="342900" indent="-3429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pt-BR" sz="2800">
                <a:solidFill>
                  <a:srgbClr val="000000"/>
                </a:solidFill>
              </a:rPr>
              <a:t>Havendo autoridades distintas competentes para julgamento, o processo será encaminhado primeiramente àquela de nível mais elevado, para que julgue no âmbito de sua competência.</a:t>
            </a:r>
            <a:endParaRPr lang="pt-BR" sz="2800" b="0" i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3110519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D91BC2-D43E-4587-A165-4E16A7665740}"/>
              </a:ext>
            </a:extLst>
          </p:cNvPr>
          <p:cNvSpPr txBox="1">
            <a:spLocks/>
          </p:cNvSpPr>
          <p:nvPr/>
        </p:nvSpPr>
        <p:spPr>
          <a:xfrm>
            <a:off x="752500" y="896927"/>
            <a:ext cx="9601200" cy="6771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latin typeface="+mn-lt"/>
              </a:rPr>
              <a:t>Etapa 1: base de cálculo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043B83-A361-4BC4-926E-3754DDE2705C}"/>
              </a:ext>
            </a:extLst>
          </p:cNvPr>
          <p:cNvSpPr txBox="1">
            <a:spLocks/>
          </p:cNvSpPr>
          <p:nvPr/>
        </p:nvSpPr>
        <p:spPr>
          <a:xfrm>
            <a:off x="4127187" y="3365196"/>
            <a:ext cx="7829006" cy="1075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Faturamento bruto da pessoa jurídica </a:t>
            </a:r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 exercício anterior</a:t>
            </a: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ao da instauração do PAR, excluídos os tributos</a:t>
            </a:r>
            <a:r>
              <a:rPr lang="pt-B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5E31CE2-B238-4366-829C-C90CEDA0F31D}"/>
              </a:ext>
            </a:extLst>
          </p:cNvPr>
          <p:cNvSpPr/>
          <p:nvPr/>
        </p:nvSpPr>
        <p:spPr>
          <a:xfrm>
            <a:off x="0" y="2491274"/>
            <a:ext cx="3997234" cy="2477939"/>
          </a:xfrm>
          <a:prstGeom prst="rect">
            <a:avLst/>
          </a:prstGeom>
          <a:solidFill>
            <a:srgbClr val="6AB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/>
              <a:t>Regra geral</a:t>
            </a:r>
            <a:endParaRPr lang="pt-BR" sz="3200"/>
          </a:p>
        </p:txBody>
      </p:sp>
    </p:spTree>
    <p:extLst>
      <p:ext uri="{BB962C8B-B14F-4D97-AF65-F5344CB8AC3E}">
        <p14:creationId xmlns:p14="http://schemas.microsoft.com/office/powerpoint/2010/main" val="214398137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F0EECC-63B3-402C-9612-25D78F106064}"/>
              </a:ext>
            </a:extLst>
          </p:cNvPr>
          <p:cNvSpPr txBox="1">
            <a:spLocks/>
          </p:cNvSpPr>
          <p:nvPr/>
        </p:nvSpPr>
        <p:spPr>
          <a:xfrm>
            <a:off x="752500" y="896927"/>
            <a:ext cx="9601200" cy="6771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>
                <a:latin typeface="+mn-lt"/>
              </a:rPr>
              <a:t>Etapa 1: base de cálculo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A2F3BF1-E80D-461D-AA6F-C606835F0A50}"/>
              </a:ext>
            </a:extLst>
          </p:cNvPr>
          <p:cNvSpPr/>
          <p:nvPr/>
        </p:nvSpPr>
        <p:spPr>
          <a:xfrm>
            <a:off x="8198069" y="1843690"/>
            <a:ext cx="3997234" cy="50143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3200"/>
              <a:t>Quais tributos são excluídos? </a:t>
            </a:r>
            <a:endParaRPr lang="pt-BR"/>
          </a:p>
          <a:p>
            <a:pPr algn="ctr"/>
            <a:endParaRPr lang="pt-BR" sz="3200">
              <a:ea typeface="Calibri"/>
              <a:cs typeface="Calibri"/>
            </a:endParaRPr>
          </a:p>
          <a:p>
            <a:pPr algn="ctr"/>
            <a:r>
              <a:rPr lang="pt-BR" sz="3200">
                <a:ea typeface="Calibri"/>
                <a:cs typeface="Calibri"/>
              </a:rPr>
              <a:t>Incidentes sobre operação e faturamento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21507044-D526-4553-AB28-CEF3D3283296}"/>
              </a:ext>
            </a:extLst>
          </p:cNvPr>
          <p:cNvSpPr txBox="1">
            <a:spLocks/>
          </p:cNvSpPr>
          <p:nvPr/>
        </p:nvSpPr>
        <p:spPr>
          <a:xfrm>
            <a:off x="591826" y="2004104"/>
            <a:ext cx="7829006" cy="1075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pt-BR" dirty="0"/>
              <a:t>Customizar</a:t>
            </a:r>
            <a:endParaRPr lang="pt-BR" dirty="0">
              <a:ea typeface="Calibri"/>
              <a:cs typeface="Calibri"/>
            </a:endParaRP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dirty="0"/>
              <a:t>Decreto-Lei 1.598/1977:</a:t>
            </a:r>
            <a:endParaRPr lang="pt-BR" sz="2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pt-BR" dirty="0"/>
              <a:t>    </a:t>
            </a:r>
            <a:r>
              <a:rPr lang="pt-BR" sz="2400" dirty="0"/>
              <a:t>Art. 12.  A receita bruta compreende:                    </a:t>
            </a:r>
            <a:endParaRPr lang="pt-BR" sz="2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pt-BR" sz="2400" dirty="0"/>
              <a:t>I - o produto da venda de bens nas operações de conta própria; </a:t>
            </a:r>
            <a:endParaRPr lang="pt-BR" sz="2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pt-BR" sz="2400" dirty="0"/>
              <a:t>II - o preço da prestação de serviços em geral; </a:t>
            </a:r>
            <a:endParaRPr lang="pt-BR" sz="2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pt-BR" sz="2400" dirty="0"/>
              <a:t>III - o resultado auferido nas operações de conta alheia; e </a:t>
            </a:r>
            <a:endParaRPr lang="pt-BR" sz="2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pt-BR" sz="2400" dirty="0"/>
              <a:t>IV - as receitas da atividade ou objeto principal da pessoa jurídica não compreendidas nos incisos I a III.  </a:t>
            </a:r>
            <a:endParaRPr lang="pt-BR" sz="2400" dirty="0">
              <a:ea typeface="Calibri"/>
              <a:cs typeface="Calibri"/>
            </a:endParaRPr>
          </a:p>
          <a:p>
            <a:pPr marL="0" indent="0">
              <a:buNone/>
            </a:pPr>
            <a:endParaRPr lang="pt-BR" sz="2400" dirty="0">
              <a:ea typeface="Calibri"/>
              <a:cs typeface="Calibri"/>
            </a:endParaRPr>
          </a:p>
          <a:p>
            <a:pPr marL="0" indent="0" fontAlgn="base">
              <a:buNone/>
            </a:pPr>
            <a:endParaRPr lang="pt-BR" sz="2400" dirty="0"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833331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18A443-B77C-4128-8C53-577D18057810}"/>
              </a:ext>
            </a:extLst>
          </p:cNvPr>
          <p:cNvSpPr txBox="1">
            <a:spLocks/>
          </p:cNvSpPr>
          <p:nvPr/>
        </p:nvSpPr>
        <p:spPr>
          <a:xfrm>
            <a:off x="704272" y="1186294"/>
            <a:ext cx="9601200" cy="67717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>
                <a:latin typeface="+mn-lt"/>
              </a:rPr>
              <a:t>Faturamento de quem?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2311E3-3155-43EE-AAF7-5EC32FE10D63}"/>
              </a:ext>
            </a:extLst>
          </p:cNvPr>
          <p:cNvSpPr txBox="1">
            <a:spLocks/>
          </p:cNvSpPr>
          <p:nvPr/>
        </p:nvSpPr>
        <p:spPr>
          <a:xfrm>
            <a:off x="531465" y="2291389"/>
            <a:ext cx="8562070" cy="1075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Font typeface="Wingdings" panose="020B0604020202020204" pitchFamily="34" charset="0"/>
              <a:buChar char="Ø"/>
            </a:pPr>
            <a:r>
              <a:rPr lang="pt-BR" dirty="0">
                <a:cs typeface="Calibri"/>
              </a:rPr>
              <a:t> Empresa que praticou ato lesivo</a:t>
            </a:r>
          </a:p>
          <a:p>
            <a:pPr>
              <a:buFont typeface="Wingdings" panose="020B0604020202020204" pitchFamily="34" charset="0"/>
              <a:buChar char="Ø"/>
            </a:pPr>
            <a:endParaRPr lang="pt-BR" dirty="0">
              <a:cs typeface="Calibri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pt-BR" dirty="0">
                <a:cs typeface="Calibri"/>
              </a:rPr>
              <a:t> Quando praticado por filial, deve ser considerada toda a empresa</a:t>
            </a:r>
          </a:p>
          <a:p>
            <a:pPr>
              <a:buFont typeface="Wingdings" panose="020B0604020202020204" pitchFamily="34" charset="0"/>
              <a:buChar char="Ø"/>
            </a:pPr>
            <a:endParaRPr lang="pt-BR" dirty="0">
              <a:cs typeface="Calibri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pt-BR" dirty="0">
                <a:cs typeface="Calibri"/>
              </a:rPr>
              <a:t> Ato lesivo praticado em conjunto – possibilidade de se considerar grupo econômico</a:t>
            </a:r>
          </a:p>
          <a:p>
            <a:pPr>
              <a:buFont typeface="Wingdings" panose="020B0604020202020204" pitchFamily="34" charset="0"/>
              <a:buChar char="Ø"/>
            </a:pPr>
            <a:endParaRPr lang="pt-BR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71648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CB8A5E-98AB-4BDA-9C29-3B02E1FCDF5B}"/>
              </a:ext>
            </a:extLst>
          </p:cNvPr>
          <p:cNvSpPr txBox="1">
            <a:spLocks/>
          </p:cNvSpPr>
          <p:nvPr/>
        </p:nvSpPr>
        <p:spPr>
          <a:xfrm>
            <a:off x="752500" y="896927"/>
            <a:ext cx="9601200" cy="6771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>
                <a:latin typeface="+mn-lt"/>
              </a:rPr>
              <a:t>Como obter o faturamento bruto?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A39CF9B-9742-405D-9FDE-E216067DBF4F}"/>
              </a:ext>
            </a:extLst>
          </p:cNvPr>
          <p:cNvSpPr/>
          <p:nvPr/>
        </p:nvSpPr>
        <p:spPr>
          <a:xfrm>
            <a:off x="0" y="1884184"/>
            <a:ext cx="2264229" cy="10929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/>
              <a:t>1° </a:t>
            </a:r>
            <a:endParaRPr lang="pt-BR" sz="320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692FBDC-1C33-496B-8823-75ECB9ADCD58}"/>
              </a:ext>
            </a:extLst>
          </p:cNvPr>
          <p:cNvSpPr/>
          <p:nvPr/>
        </p:nvSpPr>
        <p:spPr>
          <a:xfrm>
            <a:off x="-1" y="3177814"/>
            <a:ext cx="2264229" cy="10929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/>
              <a:t>2° </a:t>
            </a:r>
            <a:endParaRPr lang="pt-BR" sz="320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5CE5EFF9-2D4A-46C0-A03F-0DBB39DAB574}"/>
              </a:ext>
            </a:extLst>
          </p:cNvPr>
          <p:cNvSpPr txBox="1">
            <a:spLocks/>
          </p:cNvSpPr>
          <p:nvPr/>
        </p:nvSpPr>
        <p:spPr>
          <a:xfrm>
            <a:off x="2428900" y="2210105"/>
            <a:ext cx="9601200" cy="6771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>
                <a:latin typeface="+mn-lt"/>
              </a:rPr>
              <a:t>Compartilhamento, junto à Receita Federal. 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BCD6E538-5ECA-44F9-90FC-2622667E2607}"/>
              </a:ext>
            </a:extLst>
          </p:cNvPr>
          <p:cNvSpPr txBox="1">
            <a:spLocks/>
          </p:cNvSpPr>
          <p:nvPr/>
        </p:nvSpPr>
        <p:spPr>
          <a:xfrm>
            <a:off x="2472693" y="3468072"/>
            <a:ext cx="9601200" cy="6771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>
                <a:latin typeface="+mn-lt"/>
              </a:rPr>
              <a:t>Registros contábeis, produzidos ou publicados. </a:t>
            </a:r>
          </a:p>
        </p:txBody>
      </p:sp>
    </p:spTree>
    <p:extLst>
      <p:ext uri="{BB962C8B-B14F-4D97-AF65-F5344CB8AC3E}">
        <p14:creationId xmlns:p14="http://schemas.microsoft.com/office/powerpoint/2010/main" val="371439371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EB98955-7CC4-446A-81F5-FD1D82DE8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41" y="878725"/>
            <a:ext cx="7429445" cy="552216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EC9F36D3-82FE-4653-A86D-AF74C71DE4CF}"/>
                  </a:ext>
                </a:extLst>
              </p14:cNvPr>
              <p14:cNvContentPartPr/>
              <p14:nvPr/>
            </p14:nvContentPartPr>
            <p14:xfrm>
              <a:off x="6145306" y="4104424"/>
              <a:ext cx="1343520" cy="220320"/>
            </p14:xfrm>
          </p:contentPart>
        </mc:Choice>
        <mc:Fallback xmlns=""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EC9F36D3-82FE-4653-A86D-AF74C71DE4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36306" y="4095424"/>
                <a:ext cx="1361160" cy="23796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CaixaDeTexto 3">
            <a:extLst>
              <a:ext uri="{FF2B5EF4-FFF2-40B4-BE49-F238E27FC236}">
                <a16:creationId xmlns:a16="http://schemas.microsoft.com/office/drawing/2014/main" id="{39649793-9573-43A8-B1DA-0F4B1FE7C54A}"/>
              </a:ext>
            </a:extLst>
          </p:cNvPr>
          <p:cNvSpPr txBox="1"/>
          <p:nvPr/>
        </p:nvSpPr>
        <p:spPr>
          <a:xfrm>
            <a:off x="8414447" y="5710141"/>
            <a:ext cx="3571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/>
              <a:t>https://www.gov.br/corregedorias/pt-br/assuntos/painel-de-responsabilizacao/responsabilizacao-entes-privados/manual-pratico-par</a:t>
            </a:r>
          </a:p>
        </p:txBody>
      </p:sp>
    </p:spTree>
    <p:extLst>
      <p:ext uri="{BB962C8B-B14F-4D97-AF65-F5344CB8AC3E}">
        <p14:creationId xmlns:p14="http://schemas.microsoft.com/office/powerpoint/2010/main" val="37531679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C21F21E-CBCD-472D-9463-0F0BAF65AE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19"/>
          <a:stretch/>
        </p:blipFill>
        <p:spPr>
          <a:xfrm>
            <a:off x="1326129" y="1192306"/>
            <a:ext cx="9654509" cy="4320987"/>
          </a:xfrm>
          <a:prstGeom prst="rect">
            <a:avLst/>
          </a:prstGeom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6731521C-53B2-4344-AB39-B9DED6880CA7}"/>
              </a:ext>
            </a:extLst>
          </p:cNvPr>
          <p:cNvCxnSpPr/>
          <p:nvPr/>
        </p:nvCxnSpPr>
        <p:spPr>
          <a:xfrm>
            <a:off x="7602071" y="3200400"/>
            <a:ext cx="316454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61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02C80A-67BF-4D7F-AAFF-6A72A571A324}"/>
              </a:ext>
            </a:extLst>
          </p:cNvPr>
          <p:cNvSpPr txBox="1">
            <a:spLocks/>
          </p:cNvSpPr>
          <p:nvPr/>
        </p:nvSpPr>
        <p:spPr>
          <a:xfrm>
            <a:off x="400664" y="1084160"/>
            <a:ext cx="106876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/>
              <a:t>Qual faturamento utilizar? É necessário atualizar? Qual índice?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8B7419-6DE3-4E6B-95D4-D2D324A20DF3}"/>
              </a:ext>
            </a:extLst>
          </p:cNvPr>
          <p:cNvSpPr txBox="1">
            <a:spLocks/>
          </p:cNvSpPr>
          <p:nvPr/>
        </p:nvSpPr>
        <p:spPr>
          <a:xfrm>
            <a:off x="1403554" y="2476629"/>
            <a:ext cx="5823156" cy="376439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O PAR foi instaurado em 2021.</a:t>
            </a:r>
          </a:p>
          <a:p>
            <a:r>
              <a:rPr lang="pt-BR"/>
              <a:t>O ato lesivo ocorreu em 2020.</a:t>
            </a:r>
          </a:p>
          <a:p>
            <a:endParaRPr lang="pt-BR"/>
          </a:p>
          <a:p>
            <a:r>
              <a:rPr lang="pt-BR"/>
              <a:t>Faturamento 2022: R$1.500.000,00</a:t>
            </a:r>
          </a:p>
          <a:p>
            <a:r>
              <a:rPr lang="pt-BR"/>
              <a:t>Faturamento 2021: R$2.300.000,00</a:t>
            </a:r>
          </a:p>
          <a:p>
            <a:r>
              <a:rPr lang="pt-BR"/>
              <a:t>Faturamento 2020: R$ 200.000,00</a:t>
            </a:r>
          </a:p>
          <a:p>
            <a:r>
              <a:rPr lang="pt-BR"/>
              <a:t>Faturamento 2019: R$ 750.000,00</a:t>
            </a:r>
          </a:p>
          <a:p>
            <a:r>
              <a:rPr lang="pt-BR"/>
              <a:t>Faturamento 2018: R$ 580.000,00</a:t>
            </a:r>
          </a:p>
          <a:p>
            <a:endParaRPr lang="pt-BR"/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DCE2789C-E280-4190-87C9-665C42F969E8}"/>
              </a:ext>
            </a:extLst>
          </p:cNvPr>
          <p:cNvSpPr/>
          <p:nvPr/>
        </p:nvSpPr>
        <p:spPr>
          <a:xfrm>
            <a:off x="265471" y="4857135"/>
            <a:ext cx="1138083" cy="245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3F597B79-A18A-408D-A296-E2CA6325B24B}"/>
              </a:ext>
            </a:extLst>
          </p:cNvPr>
          <p:cNvSpPr/>
          <p:nvPr/>
        </p:nvSpPr>
        <p:spPr>
          <a:xfrm rot="10800000">
            <a:off x="6789173" y="4857134"/>
            <a:ext cx="1138083" cy="245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134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G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GU" id="{13D50774-CB92-D34F-A9FB-EAB11AA527CD}" vid="{BFC8BDB7-F477-8943-893F-8158961B4792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90771b3-05c8-48d1-b12a-1aa95cb884cd">
      <Terms xmlns="http://schemas.microsoft.com/office/infopath/2007/PartnerControls"/>
    </lcf76f155ced4ddcb4097134ff3c332f>
    <TaxCatchAll xmlns="e876e092-0a8f-4cb9-b032-fe888f510c7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92B389F300B6B43B8EC776ABD219D12" ma:contentTypeVersion="17" ma:contentTypeDescription="Crie um novo documento." ma:contentTypeScope="" ma:versionID="bf4df0ee75e9fbe9bab8b3de8a630471">
  <xsd:schema xmlns:xsd="http://www.w3.org/2001/XMLSchema" xmlns:xs="http://www.w3.org/2001/XMLSchema" xmlns:p="http://schemas.microsoft.com/office/2006/metadata/properties" xmlns:ns2="e90771b3-05c8-48d1-b12a-1aa95cb884cd" xmlns:ns3="e876e092-0a8f-4cb9-b032-fe888f510c7f" targetNamespace="http://schemas.microsoft.com/office/2006/metadata/properties" ma:root="true" ma:fieldsID="e2e2f5e88a71a7f695936e48dc87b8c0" ns2:_="" ns3:_="">
    <xsd:import namespace="e90771b3-05c8-48d1-b12a-1aa95cb884cd"/>
    <xsd:import namespace="e876e092-0a8f-4cb9-b032-fe888f510c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0771b3-05c8-48d1-b12a-1aa95cb884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Marcações de imagem" ma:readOnly="false" ma:fieldId="{5cf76f15-5ced-4ddc-b409-7134ff3c332f}" ma:taxonomyMulti="true" ma:sspId="6f3fb4e8-0039-4ebb-8dac-0f2ebc25504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76e092-0a8f-4cb9-b032-fe888f510c7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ae40f5e-7bd9-46d3-81c6-5be9dbeeb34e}" ma:internalName="TaxCatchAll" ma:showField="CatchAllData" ma:web="e876e092-0a8f-4cb9-b032-fe888f510c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FCFAC8-6985-414D-A763-5F6A551E2E2E}">
  <ds:schemaRefs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e876e092-0a8f-4cb9-b032-fe888f510c7f"/>
    <ds:schemaRef ds:uri="http://schemas.microsoft.com/office/infopath/2007/PartnerControls"/>
    <ds:schemaRef ds:uri="http://schemas.openxmlformats.org/package/2006/metadata/core-properties"/>
    <ds:schemaRef ds:uri="e90771b3-05c8-48d1-b12a-1aa95cb884cd"/>
  </ds:schemaRefs>
</ds:datastoreItem>
</file>

<file path=customXml/itemProps2.xml><?xml version="1.0" encoding="utf-8"?>
<ds:datastoreItem xmlns:ds="http://schemas.openxmlformats.org/officeDocument/2006/customXml" ds:itemID="{352066C6-5AC0-4A16-95B2-71A21AF993A8}">
  <ds:schemaRefs>
    <ds:schemaRef ds:uri="e876e092-0a8f-4cb9-b032-fe888f510c7f"/>
    <ds:schemaRef ds:uri="e90771b3-05c8-48d1-b12a-1aa95cb884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F4F4F89-D910-49CD-A0BB-7229E624A55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6678d9fe-0921-417d-8411-5f1c18defbbb}" enabled="0" method="" siteId="{6678d9fe-0921-417d-8411-5f1c18defbb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5131</Words>
  <Application>Microsoft Office PowerPoint</Application>
  <PresentationFormat>Widescreen</PresentationFormat>
  <Paragraphs>739</Paragraphs>
  <Slides>114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114</vt:i4>
      </vt:variant>
    </vt:vector>
  </HeadingPairs>
  <TitlesOfParts>
    <vt:vector size="129" baseType="lpstr">
      <vt:lpstr>STZhongsong</vt:lpstr>
      <vt:lpstr>ADLaM Display</vt:lpstr>
      <vt:lpstr>Arial</vt:lpstr>
      <vt:lpstr>Calibri</vt:lpstr>
      <vt:lpstr>Calibri Light</vt:lpstr>
      <vt:lpstr>Century Gothic</vt:lpstr>
      <vt:lpstr>Courier New</vt:lpstr>
      <vt:lpstr>Eras Bold ITC</vt:lpstr>
      <vt:lpstr>Eras Light ITC</vt:lpstr>
      <vt:lpstr>Raleway</vt:lpstr>
      <vt:lpstr>Segoe UI Light</vt:lpstr>
      <vt:lpstr>Times</vt:lpstr>
      <vt:lpstr>Wingdings</vt:lpstr>
      <vt:lpstr>Tema do Office</vt:lpstr>
      <vt:lpstr>CGU</vt:lpstr>
      <vt:lpstr>Processo Administrativo de Responsabilização – Workshop CGDF Lei nº 12.846/2013 Felipe Barbosa Brandt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DA PALESTRA Palestrante</dc:title>
  <dc:creator>Gabriela de Alencar Araripe Pereira</dc:creator>
  <cp:lastModifiedBy>Felipe Barbosa Brandt</cp:lastModifiedBy>
  <cp:revision>6</cp:revision>
  <dcterms:created xsi:type="dcterms:W3CDTF">2023-02-27T23:08:33Z</dcterms:created>
  <dcterms:modified xsi:type="dcterms:W3CDTF">2023-09-08T17:57:47Z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0x010100592B389F300B6B43B8EC776ABD219D12</vt:lpwstr>
  </property>
  <property fmtid="{D5CDD505-2E9C-101B-9397-08002B2CF9AE}" pid="3" name="MediaServiceImageTags">
    <vt:lpwstr/>
  </property>
</Properties>
</file>